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 id="288" r:id="rId31"/>
    <p:sldId id="289" r:id="rId32"/>
    <p:sldId id="290" r:id="rId33"/>
    <p:sldId id="291" r:id="rId34"/>
    <p:sldId id="292" r:id="rId35"/>
    <p:sldId id="293" r:id="rId36"/>
    <p:sldId id="295" r:id="rId37"/>
    <p:sldId id="296" r:id="rId38"/>
    <p:sldId id="297" r:id="rId39"/>
    <p:sldId id="298"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Lst>
  <p:sldSz cx="9144000" cy="6858000" type="screen4x3"/>
  <p:notesSz cx="6858000" cy="9144000"/>
  <p:embeddedFontLst>
    <p:embeddedFont>
      <p:font typeface="Calibri" panose="020F0502020204030204" pitchFamily="34"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Sheet1!$B$2:$B$16</c:f>
              <c:numCache>
                <c:formatCode>General</c:formatCode>
                <c:ptCount val="15"/>
                <c:pt idx="0">
                  <c:v>0</c:v>
                </c:pt>
                <c:pt idx="1">
                  <c:v>0</c:v>
                </c:pt>
                <c:pt idx="2">
                  <c:v>0</c:v>
                </c:pt>
                <c:pt idx="3">
                  <c:v>0</c:v>
                </c:pt>
                <c:pt idx="4">
                  <c:v>1</c:v>
                </c:pt>
                <c:pt idx="5">
                  <c:v>0</c:v>
                </c:pt>
                <c:pt idx="6">
                  <c:v>1</c:v>
                </c:pt>
                <c:pt idx="7">
                  <c:v>0</c:v>
                </c:pt>
                <c:pt idx="8">
                  <c:v>2</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D2F2-4B67-8D00-969B4BA72BEA}"/>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Sheet1!$C$2:$C$16</c:f>
              <c:numCache>
                <c:formatCode>General</c:formatCode>
                <c:ptCount val="15"/>
                <c:pt idx="0">
                  <c:v>0</c:v>
                </c:pt>
                <c:pt idx="1">
                  <c:v>4</c:v>
                </c:pt>
                <c:pt idx="2">
                  <c:v>0</c:v>
                </c:pt>
                <c:pt idx="3">
                  <c:v>0</c:v>
                </c:pt>
                <c:pt idx="4">
                  <c:v>1</c:v>
                </c:pt>
                <c:pt idx="5">
                  <c:v>6</c:v>
                </c:pt>
                <c:pt idx="6">
                  <c:v>0</c:v>
                </c:pt>
                <c:pt idx="7">
                  <c:v>1</c:v>
                </c:pt>
                <c:pt idx="8">
                  <c:v>13</c:v>
                </c:pt>
                <c:pt idx="9">
                  <c:v>4</c:v>
                </c:pt>
                <c:pt idx="10">
                  <c:v>0</c:v>
                </c:pt>
                <c:pt idx="11">
                  <c:v>0</c:v>
                </c:pt>
                <c:pt idx="12">
                  <c:v>1</c:v>
                </c:pt>
                <c:pt idx="13">
                  <c:v>0</c:v>
                </c:pt>
                <c:pt idx="14">
                  <c:v>0</c:v>
                </c:pt>
              </c:numCache>
            </c:numRef>
          </c:val>
          <c:smooth val="0"/>
          <c:extLst>
            <c:ext xmlns:c16="http://schemas.microsoft.com/office/drawing/2014/chart" uri="{C3380CC4-5D6E-409C-BE32-E72D297353CC}">
              <c16:uniqueId val="{00000001-D2F2-4B67-8D00-969B4BA72BEA}"/>
            </c:ext>
          </c:extLst>
        </c:ser>
        <c:dLbls>
          <c:showLegendKey val="0"/>
          <c:showVal val="0"/>
          <c:showCatName val="0"/>
          <c:showSerName val="0"/>
          <c:showPercent val="0"/>
          <c:showBubbleSize val="0"/>
        </c:dLbls>
        <c:smooth val="0"/>
        <c:axId val="346459864"/>
        <c:axId val="346461176"/>
      </c:lineChart>
      <c:dateAx>
        <c:axId val="34645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61176"/>
        <c:crosses val="autoZero"/>
        <c:auto val="1"/>
        <c:lblOffset val="100"/>
        <c:baseTimeUnit val="days"/>
      </c:dateAx>
      <c:valAx>
        <c:axId val="34646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5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4</c:v>
                </c:pt>
                <c:pt idx="1">
                  <c:v>29</c:v>
                </c:pt>
              </c:numCache>
            </c:numRef>
          </c:val>
          <c:extLst>
            <c:ext xmlns:c16="http://schemas.microsoft.com/office/drawing/2014/chart" uri="{C3380CC4-5D6E-409C-BE32-E72D297353CC}">
              <c16:uniqueId val="{00000000-4088-4006-AE8A-2DBF4184E25F}"/>
            </c:ext>
          </c:extLst>
        </c:ser>
        <c:ser>
          <c:idx val="1"/>
          <c:order val="1"/>
          <c:tx>
            <c:strRef>
              <c:f>Sheet1!$C$1</c:f>
              <c:strCache>
                <c:ptCount val="1"/>
                <c:pt idx="0">
                  <c:v>Misc</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4088-4006-AE8A-2DBF4184E25F}"/>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Vancouver Community College (VCC)</c:v>
                </c:pt>
                <c:pt idx="1">
                  <c:v>British Columbia Institute of Technology</c:v>
                </c:pt>
              </c:strCache>
            </c:strRef>
          </c:cat>
          <c:val>
            <c:numRef>
              <c:f>Sheet1!$D$2:$D$3</c:f>
              <c:numCache>
                <c:formatCode>General</c:formatCode>
                <c:ptCount val="2"/>
                <c:pt idx="0">
                  <c:v>0</c:v>
                </c:pt>
                <c:pt idx="1">
                  <c:v>1</c:v>
                </c:pt>
              </c:numCache>
            </c:numRef>
          </c:val>
          <c:extLst>
            <c:ext xmlns:c16="http://schemas.microsoft.com/office/drawing/2014/chart" uri="{C3380CC4-5D6E-409C-BE32-E72D297353CC}">
              <c16:uniqueId val="{00000002-4088-4006-AE8A-2DBF4184E25F}"/>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Vancouver Community College (VCC)</c:v>
                </c:pt>
                <c:pt idx="1">
                  <c:v>British Columbia Institute of Technology</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4088-4006-AE8A-2DBF4184E25F}"/>
            </c:ext>
          </c:extLst>
        </c:ser>
        <c:dLbls>
          <c:showLegendKey val="0"/>
          <c:showVal val="0"/>
          <c:showCatName val="0"/>
          <c:showSerName val="0"/>
          <c:showPercent val="0"/>
          <c:showBubbleSize val="0"/>
        </c:dLbls>
        <c:gapWidth val="150"/>
        <c:overlap val="100"/>
        <c:axId val="419962872"/>
        <c:axId val="419965496"/>
      </c:barChart>
      <c:catAx>
        <c:axId val="41996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65496"/>
        <c:crosses val="autoZero"/>
        <c:auto val="1"/>
        <c:lblAlgn val="ctr"/>
        <c:lblOffset val="100"/>
        <c:noMultiLvlLbl val="0"/>
      </c:catAx>
      <c:valAx>
        <c:axId val="419965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6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Vancouver Community College (VCC)</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c:v>
                </c:pt>
                <c:pt idx="2">
                  <c:v>6.8596409808393502E-2</c:v>
                </c:pt>
                <c:pt idx="3">
                  <c:v>0</c:v>
                </c:pt>
              </c:numCache>
            </c:numRef>
          </c:val>
          <c:extLst>
            <c:ext xmlns:c16="http://schemas.microsoft.com/office/drawing/2014/chart" uri="{C3380CC4-5D6E-409C-BE32-E72D297353CC}">
              <c16:uniqueId val="{00000000-53D0-421B-9E8F-22D52BB72299}"/>
            </c:ext>
          </c:extLst>
        </c:ser>
        <c:ser>
          <c:idx val="1"/>
          <c:order val="1"/>
          <c:tx>
            <c:strRef>
              <c:f>Sheet1!$C$1</c:f>
              <c:strCache>
                <c:ptCount val="1"/>
                <c:pt idx="0">
                  <c:v>British Columbia Institute of Technology</c:v>
                </c:pt>
              </c:strCache>
            </c:strRef>
          </c:tx>
          <c:spPr>
            <a:solidFill>
              <a:schemeClr val="accent2"/>
            </a:solidFill>
            <a:ln>
              <a:noFill/>
            </a:ln>
            <a:effectLst/>
          </c:spPr>
          <c:invertIfNegative val="0"/>
          <c:cat>
            <c:strRef>
              <c:f>Sheet1!$A$2:$A$5</c:f>
              <c:strCache>
                <c:ptCount val="4"/>
                <c:pt idx="0">
                  <c:v>Status</c:v>
                </c:pt>
                <c:pt idx="1">
                  <c:v>Photo</c:v>
                </c:pt>
                <c:pt idx="2">
                  <c:v>Link</c:v>
                </c:pt>
                <c:pt idx="3">
                  <c:v>Misc</c:v>
                </c:pt>
              </c:strCache>
            </c:strRef>
          </c:cat>
          <c:val>
            <c:numRef>
              <c:f>Sheet1!$C$2:$C$5</c:f>
              <c:numCache>
                <c:formatCode>General</c:formatCode>
                <c:ptCount val="4"/>
                <c:pt idx="0">
                  <c:v>0</c:v>
                </c:pt>
                <c:pt idx="3">
                  <c:v>0</c:v>
                </c:pt>
              </c:numCache>
            </c:numRef>
          </c:val>
          <c:extLst>
            <c:ext xmlns:c16="http://schemas.microsoft.com/office/drawing/2014/chart" uri="{C3380CC4-5D6E-409C-BE32-E72D297353CC}">
              <c16:uniqueId val="{00000001-53D0-421B-9E8F-22D52BB72299}"/>
            </c:ext>
          </c:extLst>
        </c:ser>
        <c:dLbls>
          <c:showLegendKey val="0"/>
          <c:showVal val="0"/>
          <c:showCatName val="0"/>
          <c:showSerName val="0"/>
          <c:showPercent val="0"/>
          <c:showBubbleSize val="0"/>
        </c:dLbls>
        <c:gapWidth val="219"/>
        <c:overlap val="-27"/>
        <c:axId val="419969432"/>
        <c:axId val="419971072"/>
      </c:barChart>
      <c:catAx>
        <c:axId val="41996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71072"/>
        <c:crosses val="autoZero"/>
        <c:auto val="1"/>
        <c:lblAlgn val="ctr"/>
        <c:lblOffset val="100"/>
        <c:noMultiLvlLbl val="0"/>
      </c:catAx>
      <c:valAx>
        <c:axId val="41997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6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69</c:v>
                </c:pt>
                <c:pt idx="1">
                  <c:v>571</c:v>
                </c:pt>
              </c:numCache>
            </c:numRef>
          </c:val>
          <c:extLst>
            <c:ext xmlns:c16="http://schemas.microsoft.com/office/drawing/2014/chart" uri="{C3380CC4-5D6E-409C-BE32-E72D297353CC}">
              <c16:uniqueId val="{00000000-4E12-4E20-96F7-72C579716170}"/>
            </c:ext>
          </c:extLst>
        </c:ser>
        <c:ser>
          <c:idx val="1"/>
          <c:order val="1"/>
          <c:tx>
            <c:strRef>
              <c:f>Sheet1!$C$1</c:f>
              <c:strCache>
                <c:ptCount val="1"/>
                <c:pt idx="0">
                  <c:v>Comments</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3</c:v>
                </c:pt>
                <c:pt idx="1">
                  <c:v>10</c:v>
                </c:pt>
              </c:numCache>
            </c:numRef>
          </c:val>
          <c:extLst>
            <c:ext xmlns:c16="http://schemas.microsoft.com/office/drawing/2014/chart" uri="{C3380CC4-5D6E-409C-BE32-E72D297353CC}">
              <c16:uniqueId val="{00000001-4E12-4E20-96F7-72C579716170}"/>
            </c:ext>
          </c:extLst>
        </c:ser>
        <c:dLbls>
          <c:showLegendKey val="0"/>
          <c:showVal val="0"/>
          <c:showCatName val="0"/>
          <c:showSerName val="0"/>
          <c:showPercent val="0"/>
          <c:showBubbleSize val="0"/>
        </c:dLbls>
        <c:gapWidth val="150"/>
        <c:overlap val="100"/>
        <c:axId val="419966480"/>
        <c:axId val="419964512"/>
      </c:barChart>
      <c:catAx>
        <c:axId val="41996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64512"/>
        <c:crosses val="autoZero"/>
        <c:auto val="1"/>
        <c:lblAlgn val="ctr"/>
        <c:lblOffset val="100"/>
        <c:noMultiLvlLbl val="0"/>
      </c:catAx>
      <c:valAx>
        <c:axId val="419964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6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Sheet1!$B$2:$B$16</c:f>
              <c:numCache>
                <c:formatCode>General</c:formatCode>
                <c:ptCount val="15"/>
                <c:pt idx="0">
                  <c:v>0</c:v>
                </c:pt>
                <c:pt idx="1">
                  <c:v>0</c:v>
                </c:pt>
                <c:pt idx="2">
                  <c:v>0</c:v>
                </c:pt>
                <c:pt idx="3">
                  <c:v>0</c:v>
                </c:pt>
                <c:pt idx="4">
                  <c:v>1</c:v>
                </c:pt>
                <c:pt idx="5">
                  <c:v>2</c:v>
                </c:pt>
                <c:pt idx="6">
                  <c:v>2</c:v>
                </c:pt>
                <c:pt idx="7">
                  <c:v>0</c:v>
                </c:pt>
                <c:pt idx="8">
                  <c:v>1</c:v>
                </c:pt>
                <c:pt idx="9">
                  <c:v>0</c:v>
                </c:pt>
                <c:pt idx="10">
                  <c:v>0</c:v>
                </c:pt>
                <c:pt idx="11">
                  <c:v>4</c:v>
                </c:pt>
                <c:pt idx="12">
                  <c:v>0</c:v>
                </c:pt>
                <c:pt idx="13">
                  <c:v>1</c:v>
                </c:pt>
                <c:pt idx="14">
                  <c:v>1</c:v>
                </c:pt>
              </c:numCache>
            </c:numRef>
          </c:val>
          <c:smooth val="0"/>
          <c:extLst>
            <c:ext xmlns:c16="http://schemas.microsoft.com/office/drawing/2014/chart" uri="{C3380CC4-5D6E-409C-BE32-E72D297353CC}">
              <c16:uniqueId val="{00000000-BAAA-46FE-BDD1-0E507BDE033F}"/>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Sheet1!$C$2:$C$16</c:f>
              <c:numCache>
                <c:formatCode>General</c:formatCode>
                <c:ptCount val="15"/>
                <c:pt idx="0">
                  <c:v>0</c:v>
                </c:pt>
                <c:pt idx="1">
                  <c:v>1</c:v>
                </c:pt>
                <c:pt idx="2">
                  <c:v>0</c:v>
                </c:pt>
                <c:pt idx="3">
                  <c:v>0</c:v>
                </c:pt>
                <c:pt idx="4">
                  <c:v>1</c:v>
                </c:pt>
                <c:pt idx="5">
                  <c:v>1</c:v>
                </c:pt>
                <c:pt idx="6">
                  <c:v>1</c:v>
                </c:pt>
                <c:pt idx="7">
                  <c:v>1</c:v>
                </c:pt>
                <c:pt idx="8">
                  <c:v>1</c:v>
                </c:pt>
                <c:pt idx="9">
                  <c:v>1</c:v>
                </c:pt>
                <c:pt idx="10">
                  <c:v>0</c:v>
                </c:pt>
                <c:pt idx="11">
                  <c:v>1</c:v>
                </c:pt>
                <c:pt idx="12">
                  <c:v>1</c:v>
                </c:pt>
                <c:pt idx="13">
                  <c:v>3</c:v>
                </c:pt>
                <c:pt idx="14">
                  <c:v>1</c:v>
                </c:pt>
              </c:numCache>
            </c:numRef>
          </c:val>
          <c:smooth val="0"/>
          <c:extLst>
            <c:ext xmlns:c16="http://schemas.microsoft.com/office/drawing/2014/chart" uri="{C3380CC4-5D6E-409C-BE32-E72D297353CC}">
              <c16:uniqueId val="{00000001-BAAA-46FE-BDD1-0E507BDE033F}"/>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Sheet1!$D$2:$D$16</c:f>
              <c:numCache>
                <c:formatCode>General</c:formatCode>
                <c:ptCount val="15"/>
                <c:pt idx="0">
                  <c:v>7</c:v>
                </c:pt>
                <c:pt idx="1">
                  <c:v>2</c:v>
                </c:pt>
                <c:pt idx="2">
                  <c:v>0</c:v>
                </c:pt>
                <c:pt idx="3">
                  <c:v>0</c:v>
                </c:pt>
                <c:pt idx="4">
                  <c:v>2</c:v>
                </c:pt>
                <c:pt idx="5">
                  <c:v>3</c:v>
                </c:pt>
                <c:pt idx="6">
                  <c:v>4</c:v>
                </c:pt>
                <c:pt idx="7">
                  <c:v>4</c:v>
                </c:pt>
                <c:pt idx="8">
                  <c:v>3</c:v>
                </c:pt>
                <c:pt idx="9">
                  <c:v>0</c:v>
                </c:pt>
                <c:pt idx="10">
                  <c:v>0</c:v>
                </c:pt>
                <c:pt idx="11">
                  <c:v>3</c:v>
                </c:pt>
                <c:pt idx="12">
                  <c:v>2</c:v>
                </c:pt>
                <c:pt idx="13">
                  <c:v>5</c:v>
                </c:pt>
                <c:pt idx="14">
                  <c:v>3</c:v>
                </c:pt>
              </c:numCache>
            </c:numRef>
          </c:val>
          <c:smooth val="0"/>
          <c:extLst>
            <c:ext xmlns:c16="http://schemas.microsoft.com/office/drawing/2014/chart" uri="{C3380CC4-5D6E-409C-BE32-E72D297353CC}">
              <c16:uniqueId val="{00000002-BAAA-46FE-BDD1-0E507BDE033F}"/>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Sheet1!$E$2:$E$16</c:f>
              <c:numCache>
                <c:formatCode>General</c:formatCode>
                <c:ptCount val="15"/>
                <c:pt idx="0">
                  <c:v>0</c:v>
                </c:pt>
                <c:pt idx="1">
                  <c:v>1</c:v>
                </c:pt>
                <c:pt idx="2">
                  <c:v>1</c:v>
                </c:pt>
                <c:pt idx="3">
                  <c:v>0</c:v>
                </c:pt>
                <c:pt idx="4">
                  <c:v>2</c:v>
                </c:pt>
                <c:pt idx="5">
                  <c:v>2</c:v>
                </c:pt>
                <c:pt idx="6">
                  <c:v>1</c:v>
                </c:pt>
                <c:pt idx="7">
                  <c:v>3</c:v>
                </c:pt>
                <c:pt idx="8">
                  <c:v>1</c:v>
                </c:pt>
                <c:pt idx="9">
                  <c:v>0</c:v>
                </c:pt>
                <c:pt idx="10">
                  <c:v>0</c:v>
                </c:pt>
                <c:pt idx="11">
                  <c:v>2</c:v>
                </c:pt>
                <c:pt idx="12">
                  <c:v>1</c:v>
                </c:pt>
                <c:pt idx="13">
                  <c:v>1</c:v>
                </c:pt>
                <c:pt idx="14">
                  <c:v>2</c:v>
                </c:pt>
              </c:numCache>
            </c:numRef>
          </c:val>
          <c:smooth val="0"/>
          <c:extLst>
            <c:ext xmlns:c16="http://schemas.microsoft.com/office/drawing/2014/chart" uri="{C3380CC4-5D6E-409C-BE32-E72D297353CC}">
              <c16:uniqueId val="{00000003-BAAA-46FE-BDD1-0E507BDE033F}"/>
            </c:ext>
          </c:extLst>
        </c:ser>
        <c:dLbls>
          <c:showLegendKey val="0"/>
          <c:showVal val="0"/>
          <c:showCatName val="0"/>
          <c:showSerName val="0"/>
          <c:showPercent val="0"/>
          <c:showBubbleSize val="0"/>
        </c:dLbls>
        <c:smooth val="0"/>
        <c:axId val="419979600"/>
        <c:axId val="419976976"/>
      </c:lineChart>
      <c:dateAx>
        <c:axId val="419979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76976"/>
        <c:crosses val="autoZero"/>
        <c:auto val="1"/>
        <c:lblOffset val="100"/>
        <c:baseTimeUnit val="days"/>
      </c:dateAx>
      <c:valAx>
        <c:axId val="41997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7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Sheet1!$B$2:$B$5</c:f>
              <c:numCache>
                <c:formatCode>General</c:formatCode>
                <c:ptCount val="4"/>
                <c:pt idx="0">
                  <c:v>5</c:v>
                </c:pt>
                <c:pt idx="1">
                  <c:v>6</c:v>
                </c:pt>
                <c:pt idx="2">
                  <c:v>12</c:v>
                </c:pt>
                <c:pt idx="3">
                  <c:v>1</c:v>
                </c:pt>
              </c:numCache>
            </c:numRef>
          </c:val>
          <c:extLst>
            <c:ext xmlns:c16="http://schemas.microsoft.com/office/drawing/2014/chart" uri="{C3380CC4-5D6E-409C-BE32-E72D297353CC}">
              <c16:uniqueId val="{00000000-BE2E-4DAA-955C-65613152354D}"/>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Sheet1!$C$2:$C$5</c:f>
              <c:numCache>
                <c:formatCode>General</c:formatCode>
                <c:ptCount val="4"/>
                <c:pt idx="0">
                  <c:v>7</c:v>
                </c:pt>
                <c:pt idx="1">
                  <c:v>5</c:v>
                </c:pt>
                <c:pt idx="2">
                  <c:v>26</c:v>
                </c:pt>
                <c:pt idx="3">
                  <c:v>15</c:v>
                </c:pt>
              </c:numCache>
            </c:numRef>
          </c:val>
          <c:extLst>
            <c:ext xmlns:c16="http://schemas.microsoft.com/office/drawing/2014/chart" uri="{C3380CC4-5D6E-409C-BE32-E72D297353CC}">
              <c16:uniqueId val="{00000001-BE2E-4DAA-955C-65613152354D}"/>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Sheet1!$D$2:$D$5</c:f>
              <c:numCache>
                <c:formatCode>General</c:formatCode>
                <c:ptCount val="4"/>
                <c:pt idx="0">
                  <c:v>0</c:v>
                </c:pt>
                <c:pt idx="1">
                  <c:v>2</c:v>
                </c:pt>
                <c:pt idx="2">
                  <c:v>0</c:v>
                </c:pt>
                <c:pt idx="3">
                  <c:v>1</c:v>
                </c:pt>
              </c:numCache>
            </c:numRef>
          </c:val>
          <c:extLst>
            <c:ext xmlns:c16="http://schemas.microsoft.com/office/drawing/2014/chart" uri="{C3380CC4-5D6E-409C-BE32-E72D297353CC}">
              <c16:uniqueId val="{00000002-BE2E-4DAA-955C-65613152354D}"/>
            </c:ext>
          </c:extLst>
        </c:ser>
        <c:dLbls>
          <c:showLegendKey val="0"/>
          <c:showVal val="0"/>
          <c:showCatName val="0"/>
          <c:showSerName val="0"/>
          <c:showPercent val="0"/>
          <c:showBubbleSize val="0"/>
        </c:dLbls>
        <c:gapWidth val="150"/>
        <c:overlap val="100"/>
        <c:axId val="488475952"/>
        <c:axId val="488479232"/>
      </c:barChart>
      <c:catAx>
        <c:axId val="48847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79232"/>
        <c:crosses val="autoZero"/>
        <c:auto val="1"/>
        <c:lblAlgn val="ctr"/>
        <c:lblOffset val="100"/>
        <c:noMultiLvlLbl val="0"/>
      </c:catAx>
      <c:valAx>
        <c:axId val="488479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7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Sheet1!$B$2:$B$16</c:f>
              <c:numCache>
                <c:formatCode>General</c:formatCode>
                <c:ptCount val="15"/>
                <c:pt idx="0">
                  <c:v>2</c:v>
                </c:pt>
                <c:pt idx="1">
                  <c:v>2</c:v>
                </c:pt>
                <c:pt idx="2">
                  <c:v>1</c:v>
                </c:pt>
                <c:pt idx="3">
                  <c:v>0</c:v>
                </c:pt>
                <c:pt idx="4">
                  <c:v>0</c:v>
                </c:pt>
                <c:pt idx="5">
                  <c:v>2</c:v>
                </c:pt>
                <c:pt idx="6">
                  <c:v>1</c:v>
                </c:pt>
                <c:pt idx="7">
                  <c:v>3</c:v>
                </c:pt>
                <c:pt idx="8">
                  <c:v>2</c:v>
                </c:pt>
                <c:pt idx="9">
                  <c:v>1</c:v>
                </c:pt>
                <c:pt idx="10">
                  <c:v>0</c:v>
                </c:pt>
                <c:pt idx="11">
                  <c:v>1</c:v>
                </c:pt>
                <c:pt idx="12">
                  <c:v>1</c:v>
                </c:pt>
                <c:pt idx="13">
                  <c:v>3</c:v>
                </c:pt>
                <c:pt idx="14">
                  <c:v>2</c:v>
                </c:pt>
              </c:numCache>
            </c:numRef>
          </c:val>
          <c:smooth val="0"/>
          <c:extLst>
            <c:ext xmlns:c16="http://schemas.microsoft.com/office/drawing/2014/chart" uri="{C3380CC4-5D6E-409C-BE32-E72D297353CC}">
              <c16:uniqueId val="{00000000-6135-41C5-8E80-058513ADD422}"/>
            </c:ext>
          </c:extLst>
        </c:ser>
        <c:ser>
          <c:idx val="1"/>
          <c:order val="1"/>
          <c:tx>
            <c:strRef>
              <c:f>Sheet1!$C$1</c:f>
              <c:strCache>
                <c:ptCount val="1"/>
                <c:pt idx="0">
                  <c:v>myvcc</c:v>
                </c:pt>
              </c:strCache>
            </c:strRef>
          </c:tx>
          <c:spPr>
            <a:ln w="28575" cap="rnd">
              <a:solidFill>
                <a:schemeClr val="accent2"/>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Sheet1!$C$2:$C$16</c:f>
              <c:numCache>
                <c:formatCode>General</c:formatCode>
                <c:ptCount val="15"/>
                <c:pt idx="0">
                  <c:v>3</c:v>
                </c:pt>
                <c:pt idx="1">
                  <c:v>0</c:v>
                </c:pt>
                <c:pt idx="2">
                  <c:v>0</c:v>
                </c:pt>
                <c:pt idx="3">
                  <c:v>0</c:v>
                </c:pt>
                <c:pt idx="4">
                  <c:v>0</c:v>
                </c:pt>
                <c:pt idx="5">
                  <c:v>0</c:v>
                </c:pt>
                <c:pt idx="6">
                  <c:v>2</c:v>
                </c:pt>
                <c:pt idx="7">
                  <c:v>1</c:v>
                </c:pt>
                <c:pt idx="8">
                  <c:v>1</c:v>
                </c:pt>
                <c:pt idx="9">
                  <c:v>0</c:v>
                </c:pt>
                <c:pt idx="10">
                  <c:v>0</c:v>
                </c:pt>
                <c:pt idx="11">
                  <c:v>0</c:v>
                </c:pt>
                <c:pt idx="12">
                  <c:v>0</c:v>
                </c:pt>
                <c:pt idx="13">
                  <c:v>0</c:v>
                </c:pt>
                <c:pt idx="14">
                  <c:v>1</c:v>
                </c:pt>
              </c:numCache>
            </c:numRef>
          </c:val>
          <c:smooth val="0"/>
          <c:extLst>
            <c:ext xmlns:c16="http://schemas.microsoft.com/office/drawing/2014/chart" uri="{C3380CC4-5D6E-409C-BE32-E72D297353CC}">
              <c16:uniqueId val="{00000001-6135-41C5-8E80-058513ADD422}"/>
            </c:ext>
          </c:extLst>
        </c:ser>
        <c:ser>
          <c:idx val="2"/>
          <c:order val="2"/>
          <c:tx>
            <c:strRef>
              <c:f>Sheet1!$D$1</c:f>
              <c:strCache>
                <c:ptCount val="1"/>
                <c:pt idx="0">
                  <c:v>lifeatbcit</c:v>
                </c:pt>
              </c:strCache>
            </c:strRef>
          </c:tx>
          <c:spPr>
            <a:ln w="28575" cap="rnd">
              <a:solidFill>
                <a:schemeClr val="accent3"/>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Sheet1!$D$2:$D$16</c:f>
              <c:numCache>
                <c:formatCode>General</c:formatCode>
                <c:ptCount val="15"/>
                <c:pt idx="0">
                  <c:v>0</c:v>
                </c:pt>
                <c:pt idx="1">
                  <c:v>0</c:v>
                </c:pt>
                <c:pt idx="2">
                  <c:v>0</c:v>
                </c:pt>
                <c:pt idx="3">
                  <c:v>0</c:v>
                </c:pt>
                <c:pt idx="4">
                  <c:v>1</c:v>
                </c:pt>
                <c:pt idx="5">
                  <c:v>1</c:v>
                </c:pt>
                <c:pt idx="6">
                  <c:v>1</c:v>
                </c:pt>
                <c:pt idx="7">
                  <c:v>0</c:v>
                </c:pt>
                <c:pt idx="8">
                  <c:v>1</c:v>
                </c:pt>
                <c:pt idx="9">
                  <c:v>0</c:v>
                </c:pt>
                <c:pt idx="10">
                  <c:v>0</c:v>
                </c:pt>
                <c:pt idx="11">
                  <c:v>1</c:v>
                </c:pt>
                <c:pt idx="12">
                  <c:v>1</c:v>
                </c:pt>
                <c:pt idx="13">
                  <c:v>0</c:v>
                </c:pt>
                <c:pt idx="14">
                  <c:v>0</c:v>
                </c:pt>
              </c:numCache>
            </c:numRef>
          </c:val>
          <c:smooth val="0"/>
          <c:extLst>
            <c:ext xmlns:c16="http://schemas.microsoft.com/office/drawing/2014/chart" uri="{C3380CC4-5D6E-409C-BE32-E72D297353CC}">
              <c16:uniqueId val="{00000002-6135-41C5-8E80-058513ADD422}"/>
            </c:ext>
          </c:extLst>
        </c:ser>
        <c:ser>
          <c:idx val="3"/>
          <c:order val="3"/>
          <c:tx>
            <c:strRef>
              <c:f>Sheet1!$E$1</c:f>
              <c:strCache>
                <c:ptCount val="1"/>
                <c:pt idx="0">
                  <c:v>douglascollege</c:v>
                </c:pt>
              </c:strCache>
            </c:strRef>
          </c:tx>
          <c:spPr>
            <a:ln w="28575" cap="rnd">
              <a:solidFill>
                <a:schemeClr val="accent4"/>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Sheet1!$E$2:$E$16</c:f>
              <c:numCache>
                <c:formatCode>General</c:formatCode>
                <c:ptCount val="15"/>
                <c:pt idx="0">
                  <c:v>0</c:v>
                </c:pt>
                <c:pt idx="1">
                  <c:v>0</c:v>
                </c:pt>
                <c:pt idx="2">
                  <c:v>0</c:v>
                </c:pt>
                <c:pt idx="3">
                  <c:v>0</c:v>
                </c:pt>
                <c:pt idx="4">
                  <c:v>0</c:v>
                </c:pt>
                <c:pt idx="5">
                  <c:v>1</c:v>
                </c:pt>
                <c:pt idx="6">
                  <c:v>0</c:v>
                </c:pt>
                <c:pt idx="7">
                  <c:v>1</c:v>
                </c:pt>
                <c:pt idx="8">
                  <c:v>0</c:v>
                </c:pt>
                <c:pt idx="9">
                  <c:v>0</c:v>
                </c:pt>
                <c:pt idx="10">
                  <c:v>0</c:v>
                </c:pt>
                <c:pt idx="11">
                  <c:v>1</c:v>
                </c:pt>
                <c:pt idx="12">
                  <c:v>0</c:v>
                </c:pt>
                <c:pt idx="13">
                  <c:v>0</c:v>
                </c:pt>
                <c:pt idx="14">
                  <c:v>0</c:v>
                </c:pt>
              </c:numCache>
            </c:numRef>
          </c:val>
          <c:smooth val="0"/>
          <c:extLst>
            <c:ext xmlns:c16="http://schemas.microsoft.com/office/drawing/2014/chart" uri="{C3380CC4-5D6E-409C-BE32-E72D297353CC}">
              <c16:uniqueId val="{00000003-6135-41C5-8E80-058513ADD422}"/>
            </c:ext>
          </c:extLst>
        </c:ser>
        <c:dLbls>
          <c:showLegendKey val="0"/>
          <c:showVal val="0"/>
          <c:showCatName val="0"/>
          <c:showSerName val="0"/>
          <c:showPercent val="0"/>
          <c:showBubbleSize val="0"/>
        </c:dLbls>
        <c:smooth val="0"/>
        <c:axId val="488483168"/>
        <c:axId val="488487432"/>
      </c:lineChart>
      <c:dateAx>
        <c:axId val="48848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87432"/>
        <c:crosses val="autoZero"/>
        <c:auto val="1"/>
        <c:lblOffset val="100"/>
        <c:baseTimeUnit val="days"/>
      </c:dateAx>
      <c:valAx>
        <c:axId val="48848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8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langaracollege</c:v>
                </c:pt>
                <c:pt idx="1">
                  <c:v>myvcc</c:v>
                </c:pt>
                <c:pt idx="2">
                  <c:v>lifeatbcit</c:v>
                </c:pt>
                <c:pt idx="3">
                  <c:v>douglascollege</c:v>
                </c:pt>
              </c:strCache>
            </c:strRef>
          </c:cat>
          <c:val>
            <c:numRef>
              <c:f>Sheet1!$B$2:$B$5</c:f>
              <c:numCache>
                <c:formatCode>General</c:formatCode>
                <c:ptCount val="4"/>
                <c:pt idx="0">
                  <c:v>2</c:v>
                </c:pt>
                <c:pt idx="1">
                  <c:v>6</c:v>
                </c:pt>
                <c:pt idx="2">
                  <c:v>0</c:v>
                </c:pt>
                <c:pt idx="3">
                  <c:v>0</c:v>
                </c:pt>
              </c:numCache>
            </c:numRef>
          </c:val>
          <c:extLst>
            <c:ext xmlns:c16="http://schemas.microsoft.com/office/drawing/2014/chart" uri="{C3380CC4-5D6E-409C-BE32-E72D297353CC}">
              <c16:uniqueId val="{00000000-7D2C-4DC4-B2A3-2049C21685F5}"/>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langaracollege</c:v>
                </c:pt>
                <c:pt idx="1">
                  <c:v>myvcc</c:v>
                </c:pt>
                <c:pt idx="2">
                  <c:v>lifeatbcit</c:v>
                </c:pt>
                <c:pt idx="3">
                  <c:v>douglascollege</c:v>
                </c:pt>
              </c:strCache>
            </c:strRef>
          </c:cat>
          <c:val>
            <c:numRef>
              <c:f>Sheet1!$C$2:$C$5</c:f>
              <c:numCache>
                <c:formatCode>General</c:formatCode>
                <c:ptCount val="4"/>
                <c:pt idx="0">
                  <c:v>19</c:v>
                </c:pt>
                <c:pt idx="1">
                  <c:v>2</c:v>
                </c:pt>
                <c:pt idx="2">
                  <c:v>6</c:v>
                </c:pt>
                <c:pt idx="3">
                  <c:v>2</c:v>
                </c:pt>
              </c:numCache>
            </c:numRef>
          </c:val>
          <c:extLst>
            <c:ext xmlns:c16="http://schemas.microsoft.com/office/drawing/2014/chart" uri="{C3380CC4-5D6E-409C-BE32-E72D297353CC}">
              <c16:uniqueId val="{00000001-7D2C-4DC4-B2A3-2049C21685F5}"/>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langaracollege</c:v>
                </c:pt>
                <c:pt idx="1">
                  <c:v>myvcc</c:v>
                </c:pt>
                <c:pt idx="2">
                  <c:v>lifeatbcit</c:v>
                </c:pt>
                <c:pt idx="3">
                  <c:v>douglascollege</c:v>
                </c:pt>
              </c:strCache>
            </c:strRef>
          </c:cat>
          <c:val>
            <c:numRef>
              <c:f>Sheet1!$D$2:$D$5</c:f>
              <c:numCache>
                <c:formatCode>General</c:formatCode>
                <c:ptCount val="4"/>
                <c:pt idx="0">
                  <c:v>0</c:v>
                </c:pt>
                <c:pt idx="1">
                  <c:v>0</c:v>
                </c:pt>
                <c:pt idx="2">
                  <c:v>0</c:v>
                </c:pt>
                <c:pt idx="3">
                  <c:v>1</c:v>
                </c:pt>
              </c:numCache>
            </c:numRef>
          </c:val>
          <c:extLst>
            <c:ext xmlns:c16="http://schemas.microsoft.com/office/drawing/2014/chart" uri="{C3380CC4-5D6E-409C-BE32-E72D297353CC}">
              <c16:uniqueId val="{00000002-7D2C-4DC4-B2A3-2049C21685F5}"/>
            </c:ext>
          </c:extLst>
        </c:ser>
        <c:dLbls>
          <c:showLegendKey val="0"/>
          <c:showVal val="0"/>
          <c:showCatName val="0"/>
          <c:showSerName val="0"/>
          <c:showPercent val="0"/>
          <c:showBubbleSize val="0"/>
        </c:dLbls>
        <c:gapWidth val="150"/>
        <c:overlap val="100"/>
        <c:axId val="522197728"/>
        <c:axId val="522199040"/>
      </c:barChart>
      <c:catAx>
        <c:axId val="52219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99040"/>
        <c:crosses val="autoZero"/>
        <c:auto val="1"/>
        <c:lblAlgn val="ctr"/>
        <c:lblOffset val="100"/>
        <c:noMultiLvlLbl val="0"/>
      </c:catAx>
      <c:valAx>
        <c:axId val="522199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9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Sheet1!$B$2:$B$16</c:f>
              <c:numCache>
                <c:formatCode>General</c:formatCode>
                <c:ptCount val="15"/>
                <c:pt idx="0">
                  <c:v>7</c:v>
                </c:pt>
                <c:pt idx="1">
                  <c:v>4</c:v>
                </c:pt>
                <c:pt idx="2">
                  <c:v>1</c:v>
                </c:pt>
                <c:pt idx="3">
                  <c:v>0</c:v>
                </c:pt>
                <c:pt idx="4">
                  <c:v>6</c:v>
                </c:pt>
                <c:pt idx="5">
                  <c:v>8</c:v>
                </c:pt>
                <c:pt idx="6">
                  <c:v>8</c:v>
                </c:pt>
                <c:pt idx="7">
                  <c:v>8</c:v>
                </c:pt>
                <c:pt idx="8">
                  <c:v>6</c:v>
                </c:pt>
                <c:pt idx="9">
                  <c:v>1</c:v>
                </c:pt>
                <c:pt idx="10">
                  <c:v>0</c:v>
                </c:pt>
                <c:pt idx="11">
                  <c:v>10</c:v>
                </c:pt>
                <c:pt idx="12">
                  <c:v>4</c:v>
                </c:pt>
                <c:pt idx="13">
                  <c:v>10</c:v>
                </c:pt>
                <c:pt idx="14">
                  <c:v>7</c:v>
                </c:pt>
              </c:numCache>
            </c:numRef>
          </c:val>
          <c:smooth val="0"/>
          <c:extLst>
            <c:ext xmlns:c16="http://schemas.microsoft.com/office/drawing/2014/chart" uri="{C3380CC4-5D6E-409C-BE32-E72D297353CC}">
              <c16:uniqueId val="{00000000-41CC-49F9-891F-32CED2EF7555}"/>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Sheet1!$C$2:$C$16</c:f>
              <c:numCache>
                <c:formatCode>General</c:formatCode>
                <c:ptCount val="15"/>
                <c:pt idx="0">
                  <c:v>17</c:v>
                </c:pt>
                <c:pt idx="1">
                  <c:v>8</c:v>
                </c:pt>
                <c:pt idx="2">
                  <c:v>1</c:v>
                </c:pt>
                <c:pt idx="3">
                  <c:v>1</c:v>
                </c:pt>
                <c:pt idx="4">
                  <c:v>8</c:v>
                </c:pt>
                <c:pt idx="5">
                  <c:v>11</c:v>
                </c:pt>
                <c:pt idx="6">
                  <c:v>15</c:v>
                </c:pt>
                <c:pt idx="7">
                  <c:v>12</c:v>
                </c:pt>
                <c:pt idx="8">
                  <c:v>12</c:v>
                </c:pt>
                <c:pt idx="9">
                  <c:v>1</c:v>
                </c:pt>
                <c:pt idx="10">
                  <c:v>0</c:v>
                </c:pt>
                <c:pt idx="11">
                  <c:v>11</c:v>
                </c:pt>
                <c:pt idx="12">
                  <c:v>12</c:v>
                </c:pt>
                <c:pt idx="13">
                  <c:v>13</c:v>
                </c:pt>
                <c:pt idx="14">
                  <c:v>12</c:v>
                </c:pt>
              </c:numCache>
            </c:numRef>
          </c:val>
          <c:smooth val="0"/>
          <c:extLst>
            <c:ext xmlns:c16="http://schemas.microsoft.com/office/drawing/2014/chart" uri="{C3380CC4-5D6E-409C-BE32-E72D297353CC}">
              <c16:uniqueId val="{00000001-41CC-49F9-891F-32CED2EF755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Sheet1!$D$2:$D$16</c:f>
              <c:numCache>
                <c:formatCode>General</c:formatCode>
                <c:ptCount val="15"/>
                <c:pt idx="5">
                  <c:v>4</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41CC-49F9-891F-32CED2EF7555}"/>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Sheet1!$E$2:$E$16</c:f>
              <c:numCache>
                <c:formatCode>General</c:formatCode>
                <c:ptCount val="15"/>
                <c:pt idx="0">
                  <c:v>0</c:v>
                </c:pt>
                <c:pt idx="1">
                  <c:v>4</c:v>
                </c:pt>
                <c:pt idx="2">
                  <c:v>0</c:v>
                </c:pt>
                <c:pt idx="3">
                  <c:v>0</c:v>
                </c:pt>
                <c:pt idx="4">
                  <c:v>2</c:v>
                </c:pt>
                <c:pt idx="5">
                  <c:v>6</c:v>
                </c:pt>
                <c:pt idx="6">
                  <c:v>1</c:v>
                </c:pt>
                <c:pt idx="7">
                  <c:v>1</c:v>
                </c:pt>
                <c:pt idx="8">
                  <c:v>15</c:v>
                </c:pt>
                <c:pt idx="9">
                  <c:v>4</c:v>
                </c:pt>
                <c:pt idx="10">
                  <c:v>0</c:v>
                </c:pt>
                <c:pt idx="11">
                  <c:v>0</c:v>
                </c:pt>
                <c:pt idx="12">
                  <c:v>1</c:v>
                </c:pt>
                <c:pt idx="13">
                  <c:v>0</c:v>
                </c:pt>
                <c:pt idx="14">
                  <c:v>0</c:v>
                </c:pt>
              </c:numCache>
            </c:numRef>
          </c:val>
          <c:smooth val="0"/>
          <c:extLst>
            <c:ext xmlns:c16="http://schemas.microsoft.com/office/drawing/2014/chart" uri="{C3380CC4-5D6E-409C-BE32-E72D297353CC}">
              <c16:uniqueId val="{00000003-41CC-49F9-891F-32CED2EF7555}"/>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Sheet1!$F$2:$F$16</c:f>
              <c:numCache>
                <c:formatCode>General</c:formatCode>
                <c:ptCount val="15"/>
                <c:pt idx="0">
                  <c:v>5</c:v>
                </c:pt>
                <c:pt idx="1">
                  <c:v>2</c:v>
                </c:pt>
                <c:pt idx="2">
                  <c:v>1</c:v>
                </c:pt>
                <c:pt idx="3">
                  <c:v>0</c:v>
                </c:pt>
                <c:pt idx="4">
                  <c:v>1</c:v>
                </c:pt>
                <c:pt idx="5">
                  <c:v>4</c:v>
                </c:pt>
                <c:pt idx="6">
                  <c:v>4</c:v>
                </c:pt>
                <c:pt idx="7">
                  <c:v>5</c:v>
                </c:pt>
                <c:pt idx="8">
                  <c:v>4</c:v>
                </c:pt>
                <c:pt idx="9">
                  <c:v>1</c:v>
                </c:pt>
                <c:pt idx="10">
                  <c:v>0</c:v>
                </c:pt>
                <c:pt idx="11">
                  <c:v>3</c:v>
                </c:pt>
                <c:pt idx="12">
                  <c:v>2</c:v>
                </c:pt>
                <c:pt idx="13">
                  <c:v>3</c:v>
                </c:pt>
                <c:pt idx="14">
                  <c:v>3</c:v>
                </c:pt>
              </c:numCache>
            </c:numRef>
          </c:val>
          <c:smooth val="0"/>
          <c:extLst>
            <c:ext xmlns:c16="http://schemas.microsoft.com/office/drawing/2014/chart" uri="{C3380CC4-5D6E-409C-BE32-E72D297353CC}">
              <c16:uniqueId val="{00000004-41CC-49F9-891F-32CED2EF7555}"/>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Sheet1!$G$2:$G$16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5-41CC-49F9-891F-32CED2EF7555}"/>
            </c:ext>
          </c:extLst>
        </c:ser>
        <c:dLbls>
          <c:showLegendKey val="0"/>
          <c:showVal val="0"/>
          <c:showCatName val="0"/>
          <c:showSerName val="0"/>
          <c:showPercent val="0"/>
          <c:showBubbleSize val="0"/>
        </c:dLbls>
        <c:smooth val="0"/>
        <c:axId val="544986752"/>
        <c:axId val="544987408"/>
      </c:lineChart>
      <c:dateAx>
        <c:axId val="544986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987408"/>
        <c:crosses val="autoZero"/>
        <c:auto val="1"/>
        <c:lblOffset val="100"/>
        <c:baseTimeUnit val="days"/>
      </c:dateAx>
      <c:valAx>
        <c:axId val="54498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98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Sheet1!$B$2:$B$16</c:f>
              <c:numCache>
                <c:formatCode>General</c:formatCode>
                <c:ptCount val="15"/>
                <c:pt idx="0">
                  <c:v>0</c:v>
                </c:pt>
                <c:pt idx="1">
                  <c:v>0</c:v>
                </c:pt>
                <c:pt idx="2">
                  <c:v>0</c:v>
                </c:pt>
                <c:pt idx="3">
                  <c:v>0</c:v>
                </c:pt>
                <c:pt idx="4">
                  <c:v>1</c:v>
                </c:pt>
                <c:pt idx="5">
                  <c:v>0</c:v>
                </c:pt>
                <c:pt idx="6">
                  <c:v>1</c:v>
                </c:pt>
                <c:pt idx="7">
                  <c:v>0</c:v>
                </c:pt>
                <c:pt idx="8">
                  <c:v>2</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7914-4A67-B3FA-B5BBB29D89FF}"/>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Sheet1!$C$2:$C$16</c:f>
              <c:numCache>
                <c:formatCode>General</c:formatCode>
                <c:ptCount val="15"/>
                <c:pt idx="0">
                  <c:v>0</c:v>
                </c:pt>
                <c:pt idx="1">
                  <c:v>4</c:v>
                </c:pt>
                <c:pt idx="2">
                  <c:v>0</c:v>
                </c:pt>
                <c:pt idx="3">
                  <c:v>0</c:v>
                </c:pt>
                <c:pt idx="4">
                  <c:v>1</c:v>
                </c:pt>
                <c:pt idx="5">
                  <c:v>6</c:v>
                </c:pt>
                <c:pt idx="6">
                  <c:v>0</c:v>
                </c:pt>
                <c:pt idx="7">
                  <c:v>1</c:v>
                </c:pt>
                <c:pt idx="8">
                  <c:v>13</c:v>
                </c:pt>
                <c:pt idx="9">
                  <c:v>4</c:v>
                </c:pt>
                <c:pt idx="10">
                  <c:v>0</c:v>
                </c:pt>
                <c:pt idx="11">
                  <c:v>0</c:v>
                </c:pt>
                <c:pt idx="12">
                  <c:v>1</c:v>
                </c:pt>
                <c:pt idx="13">
                  <c:v>0</c:v>
                </c:pt>
                <c:pt idx="14">
                  <c:v>0</c:v>
                </c:pt>
              </c:numCache>
            </c:numRef>
          </c:val>
          <c:smooth val="0"/>
          <c:extLst>
            <c:ext xmlns:c16="http://schemas.microsoft.com/office/drawing/2014/chart" uri="{C3380CC4-5D6E-409C-BE32-E72D297353CC}">
              <c16:uniqueId val="{00000001-7914-4A67-B3FA-B5BBB29D89FF}"/>
            </c:ext>
          </c:extLst>
        </c:ser>
        <c:dLbls>
          <c:showLegendKey val="0"/>
          <c:showVal val="0"/>
          <c:showCatName val="0"/>
          <c:showSerName val="0"/>
          <c:showPercent val="0"/>
          <c:showBubbleSize val="0"/>
        </c:dLbls>
        <c:smooth val="0"/>
        <c:axId val="544996264"/>
        <c:axId val="544997576"/>
      </c:lineChart>
      <c:dateAx>
        <c:axId val="54499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997576"/>
        <c:crosses val="autoZero"/>
        <c:auto val="1"/>
        <c:lblOffset val="100"/>
        <c:baseTimeUnit val="days"/>
      </c:dateAx>
      <c:valAx>
        <c:axId val="54499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99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D3F5-4098-80B4-081147354FB6}"/>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Sheet1!$C$2:$C$16</c:f>
              <c:numCache>
                <c:formatCode>General</c:formatCode>
                <c:ptCount val="15"/>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1</c:v>
                </c:pt>
              </c:numCache>
            </c:numRef>
          </c:val>
          <c:smooth val="0"/>
          <c:extLst>
            <c:ext xmlns:c16="http://schemas.microsoft.com/office/drawing/2014/chart" uri="{C3380CC4-5D6E-409C-BE32-E72D297353CC}">
              <c16:uniqueId val="{00000001-D3F5-4098-80B4-081147354FB6}"/>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D3F5-4098-80B4-081147354FB6}"/>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numCache>
            </c:numRef>
          </c:val>
          <c:smooth val="0"/>
          <c:extLst>
            <c:ext xmlns:c16="http://schemas.microsoft.com/office/drawing/2014/chart" uri="{C3380CC4-5D6E-409C-BE32-E72D297353CC}">
              <c16:uniqueId val="{00000003-D3F5-4098-80B4-081147354FB6}"/>
            </c:ext>
          </c:extLst>
        </c:ser>
        <c:dLbls>
          <c:showLegendKey val="0"/>
          <c:showVal val="0"/>
          <c:showCatName val="0"/>
          <c:showSerName val="0"/>
          <c:showPercent val="0"/>
          <c:showBubbleSize val="0"/>
        </c:dLbls>
        <c:smooth val="0"/>
        <c:axId val="545003808"/>
        <c:axId val="545004136"/>
      </c:lineChart>
      <c:dateAx>
        <c:axId val="54500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5004136"/>
        <c:crosses val="autoZero"/>
        <c:auto val="1"/>
        <c:lblOffset val="100"/>
        <c:baseTimeUnit val="days"/>
      </c:dateAx>
      <c:valAx>
        <c:axId val="54500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50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4</c:v>
                </c:pt>
                <c:pt idx="1">
                  <c:v>29</c:v>
                </c:pt>
              </c:numCache>
            </c:numRef>
          </c:val>
          <c:extLst>
            <c:ext xmlns:c16="http://schemas.microsoft.com/office/drawing/2014/chart" uri="{C3380CC4-5D6E-409C-BE32-E72D297353CC}">
              <c16:uniqueId val="{00000000-A15D-49C9-83C6-C35B6DBEA3C9}"/>
            </c:ext>
          </c:extLst>
        </c:ser>
        <c:ser>
          <c:idx val="1"/>
          <c:order val="1"/>
          <c:tx>
            <c:strRef>
              <c:f>Sheet1!$C$1</c:f>
              <c:strCache>
                <c:ptCount val="1"/>
                <c:pt idx="0">
                  <c:v>Misc</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A15D-49C9-83C6-C35B6DBEA3C9}"/>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Vancouver Community College (VCC)</c:v>
                </c:pt>
                <c:pt idx="1">
                  <c:v>British Columbia Institute of Technology</c:v>
                </c:pt>
              </c:strCache>
            </c:strRef>
          </c:cat>
          <c:val>
            <c:numRef>
              <c:f>Sheet1!$D$2:$D$3</c:f>
              <c:numCache>
                <c:formatCode>General</c:formatCode>
                <c:ptCount val="2"/>
                <c:pt idx="0">
                  <c:v>0</c:v>
                </c:pt>
                <c:pt idx="1">
                  <c:v>1</c:v>
                </c:pt>
              </c:numCache>
            </c:numRef>
          </c:val>
          <c:extLst>
            <c:ext xmlns:c16="http://schemas.microsoft.com/office/drawing/2014/chart" uri="{C3380CC4-5D6E-409C-BE32-E72D297353CC}">
              <c16:uniqueId val="{00000002-A15D-49C9-83C6-C35B6DBEA3C9}"/>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Vancouver Community College (VCC)</c:v>
                </c:pt>
                <c:pt idx="1">
                  <c:v>British Columbia Institute of Technology</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A15D-49C9-83C6-C35B6DBEA3C9}"/>
            </c:ext>
          </c:extLst>
        </c:ser>
        <c:dLbls>
          <c:showLegendKey val="0"/>
          <c:showVal val="0"/>
          <c:showCatName val="0"/>
          <c:showSerName val="0"/>
          <c:showPercent val="0"/>
          <c:showBubbleSize val="0"/>
        </c:dLbls>
        <c:gapWidth val="150"/>
        <c:overlap val="100"/>
        <c:axId val="545001512"/>
        <c:axId val="544997248"/>
      </c:barChart>
      <c:catAx>
        <c:axId val="54500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997248"/>
        <c:crosses val="autoZero"/>
        <c:auto val="1"/>
        <c:lblAlgn val="ctr"/>
        <c:lblOffset val="100"/>
        <c:noMultiLvlLbl val="0"/>
      </c:catAx>
      <c:valAx>
        <c:axId val="544997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500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Negative Reactions</c:v>
                </c:pt>
              </c:strCache>
            </c:strRef>
          </c:tx>
          <c:spPr>
            <a:solidFill>
              <a:schemeClr val="accent1"/>
            </a:solidFill>
            <a:ln>
              <a:noFill/>
            </a:ln>
            <a:effectLst/>
          </c:spP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Sheet1!$B$2:$B$16</c:f>
              <c:numCache>
                <c:formatCode>General</c:formatCode>
                <c:ptCount val="15"/>
                <c:pt idx="0">
                  <c:v>0</c:v>
                </c:pt>
                <c:pt idx="1">
                  <c:v>0</c:v>
                </c:pt>
                <c:pt idx="2">
                  <c:v>0</c:v>
                </c:pt>
                <c:pt idx="3">
                  <c:v>0</c:v>
                </c:pt>
                <c:pt idx="4">
                  <c:v>0</c:v>
                </c:pt>
                <c:pt idx="5">
                  <c:v>0</c:v>
                </c:pt>
                <c:pt idx="6">
                  <c:v>0.44345898004434597</c:v>
                </c:pt>
                <c:pt idx="7">
                  <c:v>0</c:v>
                </c:pt>
                <c:pt idx="8">
                  <c:v>1.2048192771084301</c:v>
                </c:pt>
                <c:pt idx="9">
                  <c:v>0</c:v>
                </c:pt>
                <c:pt idx="10">
                  <c:v>0</c:v>
                </c:pt>
                <c:pt idx="11">
                  <c:v>0</c:v>
                </c:pt>
                <c:pt idx="12">
                  <c:v>0</c:v>
                </c:pt>
                <c:pt idx="13">
                  <c:v>0</c:v>
                </c:pt>
                <c:pt idx="14">
                  <c:v>0</c:v>
                </c:pt>
              </c:numCache>
            </c:numRef>
          </c:val>
          <c:extLst>
            <c:ext xmlns:c16="http://schemas.microsoft.com/office/drawing/2014/chart" uri="{C3380CC4-5D6E-409C-BE32-E72D297353CC}">
              <c16:uniqueId val="{00000000-60D9-4BF8-BC1F-43913DBE00C4}"/>
            </c:ext>
          </c:extLst>
        </c:ser>
        <c:ser>
          <c:idx val="1"/>
          <c:order val="1"/>
          <c:tx>
            <c:strRef>
              <c:f>Sheet1!$C$1</c:f>
              <c:strCache>
                <c:ptCount val="1"/>
                <c:pt idx="0">
                  <c:v>Positive Reactions</c:v>
                </c:pt>
              </c:strCache>
            </c:strRef>
          </c:tx>
          <c:spPr>
            <a:solidFill>
              <a:schemeClr val="accent2"/>
            </a:solidFill>
            <a:ln>
              <a:noFill/>
            </a:ln>
            <a:effectLst/>
          </c:spPr>
          <c:cat>
            <c:numRef>
              <c:f>Sheet1!$A$2:$A$16</c:f>
              <c:numCache>
                <c:formatCode>m/d/yyyy</c:formatCode>
                <c:ptCount val="15"/>
                <c:pt idx="0">
                  <c:v>43538</c:v>
                </c:pt>
                <c:pt idx="1">
                  <c:v>43539</c:v>
                </c:pt>
                <c:pt idx="2">
                  <c:v>43540</c:v>
                </c:pt>
                <c:pt idx="3">
                  <c:v>43541</c:v>
                </c:pt>
                <c:pt idx="4">
                  <c:v>43542</c:v>
                </c:pt>
                <c:pt idx="5">
                  <c:v>43543</c:v>
                </c:pt>
                <c:pt idx="6">
                  <c:v>43544</c:v>
                </c:pt>
                <c:pt idx="7">
                  <c:v>43545</c:v>
                </c:pt>
                <c:pt idx="8">
                  <c:v>43546</c:v>
                </c:pt>
                <c:pt idx="9">
                  <c:v>43547</c:v>
                </c:pt>
                <c:pt idx="10">
                  <c:v>43548</c:v>
                </c:pt>
                <c:pt idx="11">
                  <c:v>43549</c:v>
                </c:pt>
                <c:pt idx="12">
                  <c:v>43550</c:v>
                </c:pt>
                <c:pt idx="13">
                  <c:v>43551</c:v>
                </c:pt>
                <c:pt idx="14">
                  <c:v>43552</c:v>
                </c:pt>
              </c:numCache>
            </c:numRef>
          </c:cat>
          <c:val>
            <c:numRef>
              <c:f>Sheet1!$C$2:$C$16</c:f>
              <c:numCache>
                <c:formatCode>General</c:formatCode>
                <c:ptCount val="15"/>
                <c:pt idx="0">
                  <c:v>100</c:v>
                </c:pt>
                <c:pt idx="1">
                  <c:v>100</c:v>
                </c:pt>
                <c:pt idx="2">
                  <c:v>100</c:v>
                </c:pt>
                <c:pt idx="3">
                  <c:v>0</c:v>
                </c:pt>
                <c:pt idx="4">
                  <c:v>100</c:v>
                </c:pt>
                <c:pt idx="5">
                  <c:v>100</c:v>
                </c:pt>
                <c:pt idx="6">
                  <c:v>99.556541019955702</c:v>
                </c:pt>
                <c:pt idx="7">
                  <c:v>100</c:v>
                </c:pt>
                <c:pt idx="8">
                  <c:v>98.795180722891601</c:v>
                </c:pt>
                <c:pt idx="9">
                  <c:v>100</c:v>
                </c:pt>
                <c:pt idx="10">
                  <c:v>0</c:v>
                </c:pt>
                <c:pt idx="11">
                  <c:v>100</c:v>
                </c:pt>
                <c:pt idx="12">
                  <c:v>100</c:v>
                </c:pt>
                <c:pt idx="13">
                  <c:v>100</c:v>
                </c:pt>
                <c:pt idx="14">
                  <c:v>100</c:v>
                </c:pt>
              </c:numCache>
            </c:numRef>
          </c:val>
          <c:extLst>
            <c:ext xmlns:c16="http://schemas.microsoft.com/office/drawing/2014/chart" uri="{C3380CC4-5D6E-409C-BE32-E72D297353CC}">
              <c16:uniqueId val="{00000001-60D9-4BF8-BC1F-43913DBE00C4}"/>
            </c:ext>
          </c:extLst>
        </c:ser>
        <c:dLbls>
          <c:showLegendKey val="0"/>
          <c:showVal val="0"/>
          <c:showCatName val="0"/>
          <c:showSerName val="0"/>
          <c:showPercent val="0"/>
          <c:showBubbleSize val="0"/>
        </c:dLbls>
        <c:axId val="545017584"/>
        <c:axId val="545021520"/>
      </c:areaChart>
      <c:dateAx>
        <c:axId val="5450175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5021520"/>
        <c:crosses val="autoZero"/>
        <c:auto val="1"/>
        <c:lblOffset val="100"/>
        <c:baseTimeUnit val="days"/>
      </c:dateAx>
      <c:valAx>
        <c:axId val="545021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50175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BCIT: British Columbia Institute of Technology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19</c:v>
                </c:pt>
                <c:pt idx="2">
                  <c:v>14</c:v>
                </c:pt>
                <c:pt idx="3">
                  <c:v>10</c:v>
                </c:pt>
                <c:pt idx="4">
                  <c:v>17</c:v>
                </c:pt>
                <c:pt idx="5">
                  <c:v>3</c:v>
                </c:pt>
                <c:pt idx="6">
                  <c:v>0</c:v>
                </c:pt>
              </c:numCache>
            </c:numRef>
          </c:val>
          <c:extLst>
            <c:ext xmlns:c16="http://schemas.microsoft.com/office/drawing/2014/chart" uri="{C3380CC4-5D6E-409C-BE32-E72D297353CC}">
              <c16:uniqueId val="{00000000-D680-40A5-960E-DB9269F193E6}"/>
            </c:ext>
          </c:extLst>
        </c:ser>
        <c:ser>
          <c:idx val="1"/>
          <c:order val="1"/>
          <c:tx>
            <c:strRef>
              <c:f>Sheet1!$C$1</c:f>
              <c:strCache>
                <c:ptCount val="1"/>
                <c:pt idx="0">
                  <c:v>FB Douglas College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45</c:v>
                </c:pt>
                <c:pt idx="1">
                  <c:v>111</c:v>
                </c:pt>
                <c:pt idx="2">
                  <c:v>209</c:v>
                </c:pt>
                <c:pt idx="3">
                  <c:v>146</c:v>
                </c:pt>
                <c:pt idx="4">
                  <c:v>38</c:v>
                </c:pt>
                <c:pt idx="5">
                  <c:v>11</c:v>
                </c:pt>
                <c:pt idx="6">
                  <c:v>0</c:v>
                </c:pt>
              </c:numCache>
            </c:numRef>
          </c:val>
          <c:extLst>
            <c:ext xmlns:c16="http://schemas.microsoft.com/office/drawing/2014/chart" uri="{C3380CC4-5D6E-409C-BE32-E72D297353CC}">
              <c16:uniqueId val="{00000001-D680-40A5-960E-DB9269F193E6}"/>
            </c:ext>
          </c:extLst>
        </c:ser>
        <c:ser>
          <c:idx val="2"/>
          <c:order val="2"/>
          <c:tx>
            <c:strRef>
              <c:f>Sheet1!$D$1</c:f>
              <c:strCache>
                <c:ptCount val="1"/>
                <c:pt idx="0">
                  <c:v>FB George Brown College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152</c:v>
                </c:pt>
                <c:pt idx="1">
                  <c:v>69</c:v>
                </c:pt>
                <c:pt idx="2">
                  <c:v>350</c:v>
                </c:pt>
                <c:pt idx="3">
                  <c:v>16</c:v>
                </c:pt>
                <c:pt idx="4">
                  <c:v>29</c:v>
                </c:pt>
                <c:pt idx="5">
                  <c:v>0</c:v>
                </c:pt>
                <c:pt idx="6">
                  <c:v>0</c:v>
                </c:pt>
              </c:numCache>
            </c:numRef>
          </c:val>
          <c:extLst>
            <c:ext xmlns:c16="http://schemas.microsoft.com/office/drawing/2014/chart" uri="{C3380CC4-5D6E-409C-BE32-E72D297353CC}">
              <c16:uniqueId val="{00000002-D680-40A5-960E-DB9269F193E6}"/>
            </c:ext>
          </c:extLst>
        </c:ser>
        <c:ser>
          <c:idx val="3"/>
          <c:order val="3"/>
          <c:tx>
            <c:strRef>
              <c:f>Sheet1!$E$1</c:f>
              <c:strCache>
                <c:ptCount val="1"/>
                <c:pt idx="0">
                  <c:v>FB Langara College</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39</c:v>
                </c:pt>
                <c:pt idx="1">
                  <c:v>53</c:v>
                </c:pt>
                <c:pt idx="2">
                  <c:v>62</c:v>
                </c:pt>
                <c:pt idx="3">
                  <c:v>125</c:v>
                </c:pt>
                <c:pt idx="4">
                  <c:v>65</c:v>
                </c:pt>
                <c:pt idx="5">
                  <c:v>0</c:v>
                </c:pt>
                <c:pt idx="6">
                  <c:v>0</c:v>
                </c:pt>
              </c:numCache>
            </c:numRef>
          </c:val>
          <c:extLst>
            <c:ext xmlns:c16="http://schemas.microsoft.com/office/drawing/2014/chart" uri="{C3380CC4-5D6E-409C-BE32-E72D297353CC}">
              <c16:uniqueId val="{00000003-D680-40A5-960E-DB9269F193E6}"/>
            </c:ext>
          </c:extLst>
        </c:ser>
        <c:ser>
          <c:idx val="4"/>
          <c:order val="4"/>
          <c:tx>
            <c:strRef>
              <c:f>Sheet1!$F$1</c:f>
              <c:strCache>
                <c:ptCount val="1"/>
                <c:pt idx="0">
                  <c:v>IG douglascollege</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275</c:v>
                </c:pt>
                <c:pt idx="1">
                  <c:v>339</c:v>
                </c:pt>
                <c:pt idx="2">
                  <c:v>0</c:v>
                </c:pt>
                <c:pt idx="3">
                  <c:v>262</c:v>
                </c:pt>
                <c:pt idx="4">
                  <c:v>0</c:v>
                </c:pt>
                <c:pt idx="5">
                  <c:v>0</c:v>
                </c:pt>
                <c:pt idx="6">
                  <c:v>0</c:v>
                </c:pt>
              </c:numCache>
            </c:numRef>
          </c:val>
          <c:extLst>
            <c:ext xmlns:c16="http://schemas.microsoft.com/office/drawing/2014/chart" uri="{C3380CC4-5D6E-409C-BE32-E72D297353CC}">
              <c16:uniqueId val="{00000004-D680-40A5-960E-DB9269F193E6}"/>
            </c:ext>
          </c:extLst>
        </c:ser>
        <c:ser>
          <c:idx val="5"/>
          <c:order val="5"/>
          <c:tx>
            <c:strRef>
              <c:f>Sheet1!$G$1</c:f>
              <c:strCache>
                <c:ptCount val="1"/>
                <c:pt idx="0">
                  <c:v>IG langaracollege</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109</c:v>
                </c:pt>
                <c:pt idx="1">
                  <c:v>824</c:v>
                </c:pt>
                <c:pt idx="2">
                  <c:v>559</c:v>
                </c:pt>
                <c:pt idx="3">
                  <c:v>1184</c:v>
                </c:pt>
                <c:pt idx="4">
                  <c:v>856</c:v>
                </c:pt>
                <c:pt idx="5">
                  <c:v>712</c:v>
                </c:pt>
                <c:pt idx="6">
                  <c:v>0</c:v>
                </c:pt>
              </c:numCache>
            </c:numRef>
          </c:val>
          <c:extLst>
            <c:ext xmlns:c16="http://schemas.microsoft.com/office/drawing/2014/chart" uri="{C3380CC4-5D6E-409C-BE32-E72D297353CC}">
              <c16:uniqueId val="{00000005-D680-40A5-960E-DB9269F193E6}"/>
            </c:ext>
          </c:extLst>
        </c:ser>
        <c:ser>
          <c:idx val="6"/>
          <c:order val="6"/>
          <c:tx>
            <c:strRef>
              <c:f>Sheet1!$H$1</c:f>
              <c:strCache>
                <c:ptCount val="1"/>
                <c:pt idx="0">
                  <c:v>IG lifeatbcit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124</c:v>
                </c:pt>
                <c:pt idx="1">
                  <c:v>102</c:v>
                </c:pt>
                <c:pt idx="2">
                  <c:v>42</c:v>
                </c:pt>
                <c:pt idx="3">
                  <c:v>0</c:v>
                </c:pt>
                <c:pt idx="4">
                  <c:v>70</c:v>
                </c:pt>
                <c:pt idx="5">
                  <c:v>0</c:v>
                </c:pt>
                <c:pt idx="6">
                  <c:v>0</c:v>
                </c:pt>
              </c:numCache>
            </c:numRef>
          </c:val>
          <c:extLst>
            <c:ext xmlns:c16="http://schemas.microsoft.com/office/drawing/2014/chart" uri="{C3380CC4-5D6E-409C-BE32-E72D297353CC}">
              <c16:uniqueId val="{00000006-D680-40A5-960E-DB9269F193E6}"/>
            </c:ext>
          </c:extLst>
        </c:ser>
        <c:ser>
          <c:idx val="7"/>
          <c:order val="7"/>
          <c:tx>
            <c:strRef>
              <c:f>Sheet1!$I$1</c:f>
              <c:strCache>
                <c:ptCount val="1"/>
                <c:pt idx="0">
                  <c:v>IG myvcc</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208</c:v>
                </c:pt>
                <c:pt idx="3">
                  <c:v>579</c:v>
                </c:pt>
                <c:pt idx="4">
                  <c:v>149</c:v>
                </c:pt>
                <c:pt idx="5">
                  <c:v>0</c:v>
                </c:pt>
                <c:pt idx="6">
                  <c:v>0</c:v>
                </c:pt>
              </c:numCache>
            </c:numRef>
          </c:val>
          <c:extLst>
            <c:ext xmlns:c16="http://schemas.microsoft.com/office/drawing/2014/chart" uri="{C3380CC4-5D6E-409C-BE32-E72D297353CC}">
              <c16:uniqueId val="{00000007-D680-40A5-960E-DB9269F193E6}"/>
            </c:ext>
          </c:extLst>
        </c:ser>
        <c:ser>
          <c:idx val="8"/>
          <c:order val="8"/>
          <c:tx>
            <c:strRef>
              <c:f>Sheet1!$J$1</c:f>
              <c:strCache>
                <c:ptCount val="1"/>
                <c:pt idx="0">
                  <c:v>TW BCIT</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c:v>
                </c:pt>
                <c:pt idx="1">
                  <c:v>16</c:v>
                </c:pt>
                <c:pt idx="2">
                  <c:v>6</c:v>
                </c:pt>
                <c:pt idx="3">
                  <c:v>14</c:v>
                </c:pt>
                <c:pt idx="4">
                  <c:v>9</c:v>
                </c:pt>
                <c:pt idx="5">
                  <c:v>4</c:v>
                </c:pt>
                <c:pt idx="6">
                  <c:v>1</c:v>
                </c:pt>
              </c:numCache>
            </c:numRef>
          </c:val>
          <c:extLst>
            <c:ext xmlns:c16="http://schemas.microsoft.com/office/drawing/2014/chart" uri="{C3380CC4-5D6E-409C-BE32-E72D297353CC}">
              <c16:uniqueId val="{00000008-D680-40A5-960E-DB9269F193E6}"/>
            </c:ext>
          </c:extLst>
        </c:ser>
        <c:ser>
          <c:idx val="9"/>
          <c:order val="9"/>
          <c:tx>
            <c:strRef>
              <c:f>Sheet1!$K$1</c:f>
              <c:strCache>
                <c:ptCount val="1"/>
                <c:pt idx="0">
                  <c:v>TW Douglas College</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c:v>
                </c:pt>
                <c:pt idx="1">
                  <c:v>2</c:v>
                </c:pt>
                <c:pt idx="2">
                  <c:v>1</c:v>
                </c:pt>
                <c:pt idx="3">
                  <c:v>9</c:v>
                </c:pt>
                <c:pt idx="4">
                  <c:v>2</c:v>
                </c:pt>
                <c:pt idx="5">
                  <c:v>0</c:v>
                </c:pt>
                <c:pt idx="6">
                  <c:v>0</c:v>
                </c:pt>
              </c:numCache>
            </c:numRef>
          </c:val>
          <c:extLst>
            <c:ext xmlns:c16="http://schemas.microsoft.com/office/drawing/2014/chart" uri="{C3380CC4-5D6E-409C-BE32-E72D297353CC}">
              <c16:uniqueId val="{00000009-D680-40A5-960E-DB9269F193E6}"/>
            </c:ext>
          </c:extLst>
        </c:ser>
        <c:ser>
          <c:idx val="10"/>
          <c:order val="10"/>
          <c:tx>
            <c:strRef>
              <c:f>Sheet1!$L$1</c:f>
              <c:strCache>
                <c:ptCount val="1"/>
                <c:pt idx="0">
                  <c:v>TW George Brown College</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49</c:v>
                </c:pt>
                <c:pt idx="1">
                  <c:v>66</c:v>
                </c:pt>
                <c:pt idx="2">
                  <c:v>39</c:v>
                </c:pt>
                <c:pt idx="3">
                  <c:v>21</c:v>
                </c:pt>
                <c:pt idx="4">
                  <c:v>5</c:v>
                </c:pt>
                <c:pt idx="5">
                  <c:v>0</c:v>
                </c:pt>
                <c:pt idx="6">
                  <c:v>0</c:v>
                </c:pt>
              </c:numCache>
            </c:numRef>
          </c:val>
          <c:extLst>
            <c:ext xmlns:c16="http://schemas.microsoft.com/office/drawing/2014/chart" uri="{C3380CC4-5D6E-409C-BE32-E72D297353CC}">
              <c16:uniqueId val="{0000000A-D680-40A5-960E-DB9269F193E6}"/>
            </c:ext>
          </c:extLst>
        </c:ser>
        <c:ser>
          <c:idx val="11"/>
          <c:order val="11"/>
          <c:tx>
            <c:strRef>
              <c:f>Sheet1!$M$1</c:f>
              <c:strCache>
                <c:ptCount val="1"/>
                <c:pt idx="0">
                  <c:v>TW Langara College</c:v>
                </c:pt>
              </c:strCache>
            </c:strRef>
          </c:tx>
          <c:spPr>
            <a:solidFill>
              <a:schemeClr val="accent6">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Sheet1!$M$2:$M$8</c:f>
              <c:numCache>
                <c:formatCode>General</c:formatCode>
                <c:ptCount val="7"/>
                <c:pt idx="0">
                  <c:v>7</c:v>
                </c:pt>
                <c:pt idx="1">
                  <c:v>9</c:v>
                </c:pt>
                <c:pt idx="2">
                  <c:v>25</c:v>
                </c:pt>
                <c:pt idx="3">
                  <c:v>26</c:v>
                </c:pt>
                <c:pt idx="4">
                  <c:v>61</c:v>
                </c:pt>
                <c:pt idx="5">
                  <c:v>0</c:v>
                </c:pt>
                <c:pt idx="6">
                  <c:v>0</c:v>
                </c:pt>
              </c:numCache>
            </c:numRef>
          </c:val>
          <c:extLst>
            <c:ext xmlns:c16="http://schemas.microsoft.com/office/drawing/2014/chart" uri="{C3380CC4-5D6E-409C-BE32-E72D297353CC}">
              <c16:uniqueId val="{0000000B-D680-40A5-960E-DB9269F193E6}"/>
            </c:ext>
          </c:extLst>
        </c:ser>
        <c:ser>
          <c:idx val="12"/>
          <c:order val="12"/>
          <c:tx>
            <c:strRef>
              <c:f>Sheet1!$N$1</c:f>
              <c:strCache>
                <c:ptCount val="1"/>
                <c:pt idx="0">
                  <c:v>TW VCC</c:v>
                </c:pt>
              </c:strCache>
            </c:strRef>
          </c:tx>
          <c:spPr>
            <a:solidFill>
              <a:schemeClr val="accent1">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Sheet1!$N$2:$N$8</c:f>
              <c:numCache>
                <c:formatCode>General</c:formatCode>
                <c:ptCount val="7"/>
                <c:pt idx="0">
                  <c:v>20</c:v>
                </c:pt>
                <c:pt idx="1">
                  <c:v>6</c:v>
                </c:pt>
                <c:pt idx="2">
                  <c:v>11</c:v>
                </c:pt>
                <c:pt idx="3">
                  <c:v>36</c:v>
                </c:pt>
                <c:pt idx="4">
                  <c:v>13</c:v>
                </c:pt>
                <c:pt idx="5">
                  <c:v>0</c:v>
                </c:pt>
                <c:pt idx="6">
                  <c:v>0</c:v>
                </c:pt>
              </c:numCache>
            </c:numRef>
          </c:val>
          <c:extLst>
            <c:ext xmlns:c16="http://schemas.microsoft.com/office/drawing/2014/chart" uri="{C3380CC4-5D6E-409C-BE32-E72D297353CC}">
              <c16:uniqueId val="{0000000C-D680-40A5-960E-DB9269F193E6}"/>
            </c:ext>
          </c:extLst>
        </c:ser>
        <c:dLbls>
          <c:showLegendKey val="0"/>
          <c:showVal val="0"/>
          <c:showCatName val="0"/>
          <c:showSerName val="0"/>
          <c:showPercent val="0"/>
          <c:showBubbleSize val="0"/>
        </c:dLbls>
        <c:gapWidth val="219"/>
        <c:overlap val="-27"/>
        <c:axId val="544895240"/>
        <c:axId val="544891632"/>
      </c:barChart>
      <c:catAx>
        <c:axId val="54489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91632"/>
        <c:crosses val="autoZero"/>
        <c:auto val="1"/>
        <c:lblAlgn val="ctr"/>
        <c:lblOffset val="100"/>
        <c:noMultiLvlLbl val="0"/>
      </c:catAx>
      <c:valAx>
        <c:axId val="54489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9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George Brown College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0.119433789738702</c:v>
                </c:pt>
                <c:pt idx="1">
                  <c:v>3.6046214892957999E-2</c:v>
                </c:pt>
                <c:pt idx="2">
                  <c:v>0</c:v>
                </c:pt>
              </c:numCache>
            </c:numRef>
          </c:val>
          <c:extLst>
            <c:ext xmlns:c16="http://schemas.microsoft.com/office/drawing/2014/chart" uri="{C3380CC4-5D6E-409C-BE32-E72D297353CC}">
              <c16:uniqueId val="{00000000-B422-4758-87A0-222BECA5E742}"/>
            </c:ext>
          </c:extLst>
        </c:ser>
        <c:ser>
          <c:idx val="1"/>
          <c:order val="1"/>
          <c:tx>
            <c:strRef>
              <c:f>Sheet1!$C$1</c:f>
              <c:strCache>
                <c:ptCount val="1"/>
                <c:pt idx="0">
                  <c:v>BCIT: British Columbia Institute of Technology</c:v>
                </c:pt>
              </c:strCache>
            </c:strRef>
          </c:tx>
          <c:spPr>
            <a:solidFill>
              <a:schemeClr val="accent2"/>
            </a:solidFill>
            <a:ln>
              <a:noFill/>
            </a:ln>
            <a:effectLst/>
          </c:spPr>
          <c:invertIfNegative val="0"/>
          <c:cat>
            <c:strRef>
              <c:f>Sheet1!$A$2:$A$4</c:f>
              <c:strCache>
                <c:ptCount val="3"/>
                <c:pt idx="0">
                  <c:v>Link</c:v>
                </c:pt>
                <c:pt idx="1">
                  <c:v>Photo</c:v>
                </c:pt>
                <c:pt idx="2">
                  <c:v>Video</c:v>
                </c:pt>
              </c:strCache>
            </c:strRef>
          </c:cat>
          <c:val>
            <c:numRef>
              <c:f>Sheet1!$C$2:$C$4</c:f>
              <c:numCache>
                <c:formatCode>General</c:formatCode>
                <c:ptCount val="3"/>
              </c:numCache>
            </c:numRef>
          </c:val>
          <c:extLst>
            <c:ext xmlns:c16="http://schemas.microsoft.com/office/drawing/2014/chart" uri="{C3380CC4-5D6E-409C-BE32-E72D297353CC}">
              <c16:uniqueId val="{00000001-B422-4758-87A0-222BECA5E742}"/>
            </c:ext>
          </c:extLst>
        </c:ser>
        <c:ser>
          <c:idx val="2"/>
          <c:order val="2"/>
          <c:tx>
            <c:strRef>
              <c:f>Sheet1!$D$1</c:f>
              <c:strCache>
                <c:ptCount val="1"/>
                <c:pt idx="0">
                  <c:v>Langara College</c:v>
                </c:pt>
              </c:strCache>
            </c:strRef>
          </c:tx>
          <c:spPr>
            <a:solidFill>
              <a:schemeClr val="accent3"/>
            </a:solidFill>
            <a:ln>
              <a:noFill/>
            </a:ln>
            <a:effectLst/>
          </c:spPr>
          <c:invertIfNegative val="0"/>
          <c:cat>
            <c:strRef>
              <c:f>Sheet1!$A$2:$A$4</c:f>
              <c:strCache>
                <c:ptCount val="3"/>
                <c:pt idx="0">
                  <c:v>Link</c:v>
                </c:pt>
                <c:pt idx="1">
                  <c:v>Photo</c:v>
                </c:pt>
                <c:pt idx="2">
                  <c:v>Video</c:v>
                </c:pt>
              </c:strCache>
            </c:strRef>
          </c:cat>
          <c:val>
            <c:numRef>
              <c:f>Sheet1!$D$2:$D$4</c:f>
              <c:numCache>
                <c:formatCode>General</c:formatCode>
                <c:ptCount val="3"/>
                <c:pt idx="2">
                  <c:v>0</c:v>
                </c:pt>
              </c:numCache>
            </c:numRef>
          </c:val>
          <c:extLst>
            <c:ext xmlns:c16="http://schemas.microsoft.com/office/drawing/2014/chart" uri="{C3380CC4-5D6E-409C-BE32-E72D297353CC}">
              <c16:uniqueId val="{00000002-B422-4758-87A0-222BECA5E742}"/>
            </c:ext>
          </c:extLst>
        </c:ser>
        <c:ser>
          <c:idx val="3"/>
          <c:order val="3"/>
          <c:tx>
            <c:strRef>
              <c:f>Sheet1!$E$1</c:f>
              <c:strCache>
                <c:ptCount val="1"/>
                <c:pt idx="0">
                  <c:v>Douglas College</c:v>
                </c:pt>
              </c:strCache>
            </c:strRef>
          </c:tx>
          <c:spPr>
            <a:solidFill>
              <a:schemeClr val="accent4"/>
            </a:solidFill>
            <a:ln>
              <a:noFill/>
            </a:ln>
            <a:effectLst/>
          </c:spPr>
          <c:invertIfNegative val="0"/>
          <c:cat>
            <c:strRef>
              <c:f>Sheet1!$A$2:$A$4</c:f>
              <c:strCache>
                <c:ptCount val="3"/>
                <c:pt idx="0">
                  <c:v>Link</c:v>
                </c:pt>
                <c:pt idx="1">
                  <c:v>Photo</c:v>
                </c:pt>
                <c:pt idx="2">
                  <c:v>Video</c:v>
                </c:pt>
              </c:strCache>
            </c:strRef>
          </c:cat>
          <c:val>
            <c:numRef>
              <c:f>Sheet1!$E$2:$E$4</c:f>
              <c:numCache>
                <c:formatCode>General</c:formatCode>
                <c:ptCount val="3"/>
              </c:numCache>
            </c:numRef>
          </c:val>
          <c:extLst>
            <c:ext xmlns:c16="http://schemas.microsoft.com/office/drawing/2014/chart" uri="{C3380CC4-5D6E-409C-BE32-E72D297353CC}">
              <c16:uniqueId val="{00000003-B422-4758-87A0-222BECA5E742}"/>
            </c:ext>
          </c:extLst>
        </c:ser>
        <c:dLbls>
          <c:showLegendKey val="0"/>
          <c:showVal val="0"/>
          <c:showCatName val="0"/>
          <c:showSerName val="0"/>
          <c:showPercent val="0"/>
          <c:showBubbleSize val="0"/>
        </c:dLbls>
        <c:gapWidth val="219"/>
        <c:overlap val="-27"/>
        <c:axId val="544899176"/>
        <c:axId val="544900488"/>
      </c:barChart>
      <c:catAx>
        <c:axId val="54489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900488"/>
        <c:crosses val="autoZero"/>
        <c:auto val="1"/>
        <c:lblAlgn val="ctr"/>
        <c:lblOffset val="100"/>
        <c:noMultiLvlLbl val="0"/>
      </c:catAx>
      <c:valAx>
        <c:axId val="54490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9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3D2C3-2607-46AE-8D73-9588D05E3142}"/>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3BA97C85-648E-47DA-B3B6-D8E037196039}"/>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1386262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153CE-6D3F-4B3A-AE62-3548E1F8481D}"/>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08A076CA-6963-4545-9C7E-9B26E0B4F9A9}"/>
              </a:ext>
            </a:extLst>
          </p:cNvPr>
          <p:cNvGraphicFramePr>
            <a:graphicFrameLocks noGrp="1"/>
          </p:cNvGraphicFramePr>
          <p:nvPr>
            <p:ph type="chart" sz="quarter" idx="13"/>
            <p:extLst>
              <p:ext uri="{D42A27DB-BD31-4B8C-83A1-F6EECF244321}">
                <p14:modId xmlns:p14="http://schemas.microsoft.com/office/powerpoint/2010/main" val="2144633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EB69F-47C6-48BB-B9CF-9C15F0E19730}"/>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0C709C17-87B3-484D-872D-8437903C42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1224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0F6F-85EF-407C-A5E2-96663CA6D074}"/>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42E67CA2-E297-4EBB-9EC7-6C13362D35B2}"/>
              </a:ext>
            </a:extLst>
          </p:cNvPr>
          <p:cNvGraphicFramePr>
            <a:graphicFrameLocks noGrp="1"/>
          </p:cNvGraphicFramePr>
          <p:nvPr>
            <p:ph type="tbl" sz="quarter" idx="13"/>
            <p:extLst>
              <p:ext uri="{D42A27DB-BD31-4B8C-83A1-F6EECF244321}">
                <p14:modId xmlns:p14="http://schemas.microsoft.com/office/powerpoint/2010/main" val="337929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329994"/>
                    </a:ext>
                  </a:extLst>
                </a:gridCol>
                <a:gridCol w="905256">
                  <a:extLst>
                    <a:ext uri="{9D8B030D-6E8A-4147-A177-3AD203B41FA5}">
                      <a16:colId xmlns:a16="http://schemas.microsoft.com/office/drawing/2014/main" val="3657858360"/>
                    </a:ext>
                  </a:extLst>
                </a:gridCol>
                <a:gridCol w="822960">
                  <a:extLst>
                    <a:ext uri="{9D8B030D-6E8A-4147-A177-3AD203B41FA5}">
                      <a16:colId xmlns:a16="http://schemas.microsoft.com/office/drawing/2014/main" val="4164714195"/>
                    </a:ext>
                  </a:extLst>
                </a:gridCol>
                <a:gridCol w="987552">
                  <a:extLst>
                    <a:ext uri="{9D8B030D-6E8A-4147-A177-3AD203B41FA5}">
                      <a16:colId xmlns:a16="http://schemas.microsoft.com/office/drawing/2014/main" val="1242416242"/>
                    </a:ext>
                  </a:extLst>
                </a:gridCol>
                <a:gridCol w="987552">
                  <a:extLst>
                    <a:ext uri="{9D8B030D-6E8A-4147-A177-3AD203B41FA5}">
                      <a16:colId xmlns:a16="http://schemas.microsoft.com/office/drawing/2014/main" val="991176330"/>
                    </a:ext>
                  </a:extLst>
                </a:gridCol>
                <a:gridCol w="987552">
                  <a:extLst>
                    <a:ext uri="{9D8B030D-6E8A-4147-A177-3AD203B41FA5}">
                      <a16:colId xmlns:a16="http://schemas.microsoft.com/office/drawing/2014/main" val="3031338342"/>
                    </a:ext>
                  </a:extLst>
                </a:gridCol>
                <a:gridCol w="987552">
                  <a:extLst>
                    <a:ext uri="{9D8B030D-6E8A-4147-A177-3AD203B41FA5}">
                      <a16:colId xmlns:a16="http://schemas.microsoft.com/office/drawing/2014/main" val="276310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013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50964992"/>
                  </a:ext>
                </a:extLst>
              </a:tr>
            </a:tbl>
          </a:graphicData>
        </a:graphic>
      </p:graphicFrame>
      <p:sp>
        <p:nvSpPr>
          <p:cNvPr id="4" name="Text Placeholder 3">
            <a:extLst>
              <a:ext uri="{FF2B5EF4-FFF2-40B4-BE49-F238E27FC236}">
                <a16:creationId xmlns:a16="http://schemas.microsoft.com/office/drawing/2014/main" id="{3C9471BA-2DAD-4A12-92C9-44D8915CEF43}"/>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407133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537F-D982-40A5-9189-55FA50B7D930}"/>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8FF032E7-DDF1-43C2-8510-5BAD64F9A7F8}"/>
              </a:ext>
            </a:extLst>
          </p:cNvPr>
          <p:cNvGraphicFramePr>
            <a:graphicFrameLocks noGrp="1"/>
          </p:cNvGraphicFramePr>
          <p:nvPr>
            <p:ph type="tbl" sz="quarter" idx="13"/>
            <p:extLst>
              <p:ext uri="{D42A27DB-BD31-4B8C-83A1-F6EECF244321}">
                <p14:modId xmlns:p14="http://schemas.microsoft.com/office/powerpoint/2010/main" val="2670608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02927260"/>
                    </a:ext>
                  </a:extLst>
                </a:gridCol>
                <a:gridCol w="905256">
                  <a:extLst>
                    <a:ext uri="{9D8B030D-6E8A-4147-A177-3AD203B41FA5}">
                      <a16:colId xmlns:a16="http://schemas.microsoft.com/office/drawing/2014/main" val="3495960197"/>
                    </a:ext>
                  </a:extLst>
                </a:gridCol>
                <a:gridCol w="822960">
                  <a:extLst>
                    <a:ext uri="{9D8B030D-6E8A-4147-A177-3AD203B41FA5}">
                      <a16:colId xmlns:a16="http://schemas.microsoft.com/office/drawing/2014/main" val="2448895004"/>
                    </a:ext>
                  </a:extLst>
                </a:gridCol>
                <a:gridCol w="987552">
                  <a:extLst>
                    <a:ext uri="{9D8B030D-6E8A-4147-A177-3AD203B41FA5}">
                      <a16:colId xmlns:a16="http://schemas.microsoft.com/office/drawing/2014/main" val="3088470814"/>
                    </a:ext>
                  </a:extLst>
                </a:gridCol>
                <a:gridCol w="987552">
                  <a:extLst>
                    <a:ext uri="{9D8B030D-6E8A-4147-A177-3AD203B41FA5}">
                      <a16:colId xmlns:a16="http://schemas.microsoft.com/office/drawing/2014/main" val="1779538721"/>
                    </a:ext>
                  </a:extLst>
                </a:gridCol>
                <a:gridCol w="987552">
                  <a:extLst>
                    <a:ext uri="{9D8B030D-6E8A-4147-A177-3AD203B41FA5}">
                      <a16:colId xmlns:a16="http://schemas.microsoft.com/office/drawing/2014/main" val="580502301"/>
                    </a:ext>
                  </a:extLst>
                </a:gridCol>
                <a:gridCol w="987552">
                  <a:extLst>
                    <a:ext uri="{9D8B030D-6E8A-4147-A177-3AD203B41FA5}">
                      <a16:colId xmlns:a16="http://schemas.microsoft.com/office/drawing/2014/main" val="3957324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128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5234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39915101"/>
                  </a:ext>
                </a:extLst>
              </a:tr>
            </a:tbl>
          </a:graphicData>
        </a:graphic>
      </p:graphicFrame>
      <p:sp>
        <p:nvSpPr>
          <p:cNvPr id="4" name="Text Placeholder 3">
            <a:extLst>
              <a:ext uri="{FF2B5EF4-FFF2-40B4-BE49-F238E27FC236}">
                <a16:creationId xmlns:a16="http://schemas.microsoft.com/office/drawing/2014/main" id="{2481C45F-9055-4550-98D9-548F7D365ABB}"/>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277067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2328-8226-4FA6-B563-2B0E6795BC28}"/>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78492044-0101-463D-B790-8B4F49C3E022}"/>
              </a:ext>
            </a:extLst>
          </p:cNvPr>
          <p:cNvGraphicFramePr>
            <a:graphicFrameLocks noGrp="1"/>
          </p:cNvGraphicFramePr>
          <p:nvPr>
            <p:ph type="tbl" sz="quarter" idx="13"/>
            <p:extLst>
              <p:ext uri="{D42A27DB-BD31-4B8C-83A1-F6EECF244321}">
                <p14:modId xmlns:p14="http://schemas.microsoft.com/office/powerpoint/2010/main" val="1729226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72692209"/>
                    </a:ext>
                  </a:extLst>
                </a:gridCol>
                <a:gridCol w="905256">
                  <a:extLst>
                    <a:ext uri="{9D8B030D-6E8A-4147-A177-3AD203B41FA5}">
                      <a16:colId xmlns:a16="http://schemas.microsoft.com/office/drawing/2014/main" val="3039631070"/>
                    </a:ext>
                  </a:extLst>
                </a:gridCol>
                <a:gridCol w="822960">
                  <a:extLst>
                    <a:ext uri="{9D8B030D-6E8A-4147-A177-3AD203B41FA5}">
                      <a16:colId xmlns:a16="http://schemas.microsoft.com/office/drawing/2014/main" val="414994304"/>
                    </a:ext>
                  </a:extLst>
                </a:gridCol>
                <a:gridCol w="987552">
                  <a:extLst>
                    <a:ext uri="{9D8B030D-6E8A-4147-A177-3AD203B41FA5}">
                      <a16:colId xmlns:a16="http://schemas.microsoft.com/office/drawing/2014/main" val="821088264"/>
                    </a:ext>
                  </a:extLst>
                </a:gridCol>
                <a:gridCol w="987552">
                  <a:extLst>
                    <a:ext uri="{9D8B030D-6E8A-4147-A177-3AD203B41FA5}">
                      <a16:colId xmlns:a16="http://schemas.microsoft.com/office/drawing/2014/main" val="3953238209"/>
                    </a:ext>
                  </a:extLst>
                </a:gridCol>
                <a:gridCol w="987552">
                  <a:extLst>
                    <a:ext uri="{9D8B030D-6E8A-4147-A177-3AD203B41FA5}">
                      <a16:colId xmlns:a16="http://schemas.microsoft.com/office/drawing/2014/main" val="1108692112"/>
                    </a:ext>
                  </a:extLst>
                </a:gridCol>
                <a:gridCol w="987552">
                  <a:extLst>
                    <a:ext uri="{9D8B030D-6E8A-4147-A177-3AD203B41FA5}">
                      <a16:colId xmlns:a16="http://schemas.microsoft.com/office/drawing/2014/main" val="3010594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353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1907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49225919"/>
                  </a:ext>
                </a:extLst>
              </a:tr>
            </a:tbl>
          </a:graphicData>
        </a:graphic>
      </p:graphicFrame>
      <p:sp>
        <p:nvSpPr>
          <p:cNvPr id="4" name="Text Placeholder 3">
            <a:extLst>
              <a:ext uri="{FF2B5EF4-FFF2-40B4-BE49-F238E27FC236}">
                <a16:creationId xmlns:a16="http://schemas.microsoft.com/office/drawing/2014/main" id="{04EC1301-23B8-4FC0-BD08-9411CFA85E7D}"/>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52488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3D2C2-6452-4223-8ED3-2B55456B2D88}"/>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1FE7A094-3532-4631-A139-72917B326B31}"/>
              </a:ext>
            </a:extLst>
          </p:cNvPr>
          <p:cNvGraphicFramePr>
            <a:graphicFrameLocks noGrp="1"/>
          </p:cNvGraphicFramePr>
          <p:nvPr>
            <p:ph type="tbl" sz="quarter" idx="13"/>
            <p:extLst>
              <p:ext uri="{D42A27DB-BD31-4B8C-83A1-F6EECF244321}">
                <p14:modId xmlns:p14="http://schemas.microsoft.com/office/powerpoint/2010/main" val="3228034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34873661"/>
                    </a:ext>
                  </a:extLst>
                </a:gridCol>
                <a:gridCol w="905256">
                  <a:extLst>
                    <a:ext uri="{9D8B030D-6E8A-4147-A177-3AD203B41FA5}">
                      <a16:colId xmlns:a16="http://schemas.microsoft.com/office/drawing/2014/main" val="2968007285"/>
                    </a:ext>
                  </a:extLst>
                </a:gridCol>
                <a:gridCol w="822960">
                  <a:extLst>
                    <a:ext uri="{9D8B030D-6E8A-4147-A177-3AD203B41FA5}">
                      <a16:colId xmlns:a16="http://schemas.microsoft.com/office/drawing/2014/main" val="1345131686"/>
                    </a:ext>
                  </a:extLst>
                </a:gridCol>
                <a:gridCol w="987552">
                  <a:extLst>
                    <a:ext uri="{9D8B030D-6E8A-4147-A177-3AD203B41FA5}">
                      <a16:colId xmlns:a16="http://schemas.microsoft.com/office/drawing/2014/main" val="3642023873"/>
                    </a:ext>
                  </a:extLst>
                </a:gridCol>
                <a:gridCol w="987552">
                  <a:extLst>
                    <a:ext uri="{9D8B030D-6E8A-4147-A177-3AD203B41FA5}">
                      <a16:colId xmlns:a16="http://schemas.microsoft.com/office/drawing/2014/main" val="2242803006"/>
                    </a:ext>
                  </a:extLst>
                </a:gridCol>
                <a:gridCol w="987552">
                  <a:extLst>
                    <a:ext uri="{9D8B030D-6E8A-4147-A177-3AD203B41FA5}">
                      <a16:colId xmlns:a16="http://schemas.microsoft.com/office/drawing/2014/main" val="2837097789"/>
                    </a:ext>
                  </a:extLst>
                </a:gridCol>
                <a:gridCol w="987552">
                  <a:extLst>
                    <a:ext uri="{9D8B030D-6E8A-4147-A177-3AD203B41FA5}">
                      <a16:colId xmlns:a16="http://schemas.microsoft.com/office/drawing/2014/main" val="1090405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809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6287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50500322"/>
                  </a:ext>
                </a:extLst>
              </a:tr>
            </a:tbl>
          </a:graphicData>
        </a:graphic>
      </p:graphicFrame>
      <p:sp>
        <p:nvSpPr>
          <p:cNvPr id="4" name="Text Placeholder 3">
            <a:extLst>
              <a:ext uri="{FF2B5EF4-FFF2-40B4-BE49-F238E27FC236}">
                <a16:creationId xmlns:a16="http://schemas.microsoft.com/office/drawing/2014/main" id="{CC044C11-9C7F-45E1-AB0D-F742F6E68D74}"/>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594385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9670-96DC-41C5-8B5A-934A270F6CCC}"/>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3B29D0B1-BCE8-4B0A-A760-3EB4AA146FD6}"/>
              </a:ext>
            </a:extLst>
          </p:cNvPr>
          <p:cNvGraphicFramePr>
            <a:graphicFrameLocks noGrp="1"/>
          </p:cNvGraphicFramePr>
          <p:nvPr>
            <p:ph type="tbl" sz="quarter" idx="13"/>
            <p:extLst>
              <p:ext uri="{D42A27DB-BD31-4B8C-83A1-F6EECF244321}">
                <p14:modId xmlns:p14="http://schemas.microsoft.com/office/powerpoint/2010/main" val="1032239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90810268"/>
                    </a:ext>
                  </a:extLst>
                </a:gridCol>
                <a:gridCol w="905256">
                  <a:extLst>
                    <a:ext uri="{9D8B030D-6E8A-4147-A177-3AD203B41FA5}">
                      <a16:colId xmlns:a16="http://schemas.microsoft.com/office/drawing/2014/main" val="367452571"/>
                    </a:ext>
                  </a:extLst>
                </a:gridCol>
                <a:gridCol w="822960">
                  <a:extLst>
                    <a:ext uri="{9D8B030D-6E8A-4147-A177-3AD203B41FA5}">
                      <a16:colId xmlns:a16="http://schemas.microsoft.com/office/drawing/2014/main" val="2913524731"/>
                    </a:ext>
                  </a:extLst>
                </a:gridCol>
                <a:gridCol w="987552">
                  <a:extLst>
                    <a:ext uri="{9D8B030D-6E8A-4147-A177-3AD203B41FA5}">
                      <a16:colId xmlns:a16="http://schemas.microsoft.com/office/drawing/2014/main" val="3751987644"/>
                    </a:ext>
                  </a:extLst>
                </a:gridCol>
                <a:gridCol w="987552">
                  <a:extLst>
                    <a:ext uri="{9D8B030D-6E8A-4147-A177-3AD203B41FA5}">
                      <a16:colId xmlns:a16="http://schemas.microsoft.com/office/drawing/2014/main" val="840940534"/>
                    </a:ext>
                  </a:extLst>
                </a:gridCol>
                <a:gridCol w="987552">
                  <a:extLst>
                    <a:ext uri="{9D8B030D-6E8A-4147-A177-3AD203B41FA5}">
                      <a16:colId xmlns:a16="http://schemas.microsoft.com/office/drawing/2014/main" val="490052747"/>
                    </a:ext>
                  </a:extLst>
                </a:gridCol>
                <a:gridCol w="987552">
                  <a:extLst>
                    <a:ext uri="{9D8B030D-6E8A-4147-A177-3AD203B41FA5}">
                      <a16:colId xmlns:a16="http://schemas.microsoft.com/office/drawing/2014/main" val="2428337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076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2236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51827472"/>
                  </a:ext>
                </a:extLst>
              </a:tr>
            </a:tbl>
          </a:graphicData>
        </a:graphic>
      </p:graphicFrame>
      <p:sp>
        <p:nvSpPr>
          <p:cNvPr id="4" name="Text Placeholder 3">
            <a:extLst>
              <a:ext uri="{FF2B5EF4-FFF2-40B4-BE49-F238E27FC236}">
                <a16:creationId xmlns:a16="http://schemas.microsoft.com/office/drawing/2014/main" id="{92A7D881-7422-4D14-9326-A8A55D091A53}"/>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324668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1363-29FF-442F-9CAE-060C196F4982}"/>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A14CB2F2-A1FD-4299-A491-5C4FC58C6A7C}"/>
              </a:ext>
            </a:extLst>
          </p:cNvPr>
          <p:cNvGraphicFramePr>
            <a:graphicFrameLocks noGrp="1"/>
          </p:cNvGraphicFramePr>
          <p:nvPr>
            <p:ph type="tbl" sz="quarter" idx="13"/>
            <p:extLst>
              <p:ext uri="{D42A27DB-BD31-4B8C-83A1-F6EECF244321}">
                <p14:modId xmlns:p14="http://schemas.microsoft.com/office/powerpoint/2010/main" val="21425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03233007"/>
                    </a:ext>
                  </a:extLst>
                </a:gridCol>
                <a:gridCol w="905256">
                  <a:extLst>
                    <a:ext uri="{9D8B030D-6E8A-4147-A177-3AD203B41FA5}">
                      <a16:colId xmlns:a16="http://schemas.microsoft.com/office/drawing/2014/main" val="151714744"/>
                    </a:ext>
                  </a:extLst>
                </a:gridCol>
                <a:gridCol w="822960">
                  <a:extLst>
                    <a:ext uri="{9D8B030D-6E8A-4147-A177-3AD203B41FA5}">
                      <a16:colId xmlns:a16="http://schemas.microsoft.com/office/drawing/2014/main" val="3347044222"/>
                    </a:ext>
                  </a:extLst>
                </a:gridCol>
                <a:gridCol w="987552">
                  <a:extLst>
                    <a:ext uri="{9D8B030D-6E8A-4147-A177-3AD203B41FA5}">
                      <a16:colId xmlns:a16="http://schemas.microsoft.com/office/drawing/2014/main" val="2837802304"/>
                    </a:ext>
                  </a:extLst>
                </a:gridCol>
                <a:gridCol w="987552">
                  <a:extLst>
                    <a:ext uri="{9D8B030D-6E8A-4147-A177-3AD203B41FA5}">
                      <a16:colId xmlns:a16="http://schemas.microsoft.com/office/drawing/2014/main" val="3299977974"/>
                    </a:ext>
                  </a:extLst>
                </a:gridCol>
                <a:gridCol w="987552">
                  <a:extLst>
                    <a:ext uri="{9D8B030D-6E8A-4147-A177-3AD203B41FA5}">
                      <a16:colId xmlns:a16="http://schemas.microsoft.com/office/drawing/2014/main" val="2747536687"/>
                    </a:ext>
                  </a:extLst>
                </a:gridCol>
                <a:gridCol w="987552">
                  <a:extLst>
                    <a:ext uri="{9D8B030D-6E8A-4147-A177-3AD203B41FA5}">
                      <a16:colId xmlns:a16="http://schemas.microsoft.com/office/drawing/2014/main" val="160022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419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9374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52046004"/>
                  </a:ext>
                </a:extLst>
              </a:tr>
            </a:tbl>
          </a:graphicData>
        </a:graphic>
      </p:graphicFrame>
      <p:sp>
        <p:nvSpPr>
          <p:cNvPr id="4" name="Text Placeholder 3">
            <a:extLst>
              <a:ext uri="{FF2B5EF4-FFF2-40B4-BE49-F238E27FC236}">
                <a16:creationId xmlns:a16="http://schemas.microsoft.com/office/drawing/2014/main" id="{A5D3E35F-663B-4484-B677-394FB148F711}"/>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642533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F96CD-1410-4BE2-935A-5FECD947908F}"/>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7D919D1A-82F7-4B2B-B203-E9B60871AAC8}"/>
              </a:ext>
            </a:extLst>
          </p:cNvPr>
          <p:cNvGraphicFramePr>
            <a:graphicFrameLocks noGrp="1"/>
          </p:cNvGraphicFramePr>
          <p:nvPr>
            <p:ph type="tbl" sz="quarter" idx="13"/>
            <p:extLst>
              <p:ext uri="{D42A27DB-BD31-4B8C-83A1-F6EECF244321}">
                <p14:modId xmlns:p14="http://schemas.microsoft.com/office/powerpoint/2010/main" val="230673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9250951"/>
                    </a:ext>
                  </a:extLst>
                </a:gridCol>
                <a:gridCol w="905256">
                  <a:extLst>
                    <a:ext uri="{9D8B030D-6E8A-4147-A177-3AD203B41FA5}">
                      <a16:colId xmlns:a16="http://schemas.microsoft.com/office/drawing/2014/main" val="1891868014"/>
                    </a:ext>
                  </a:extLst>
                </a:gridCol>
                <a:gridCol w="822960">
                  <a:extLst>
                    <a:ext uri="{9D8B030D-6E8A-4147-A177-3AD203B41FA5}">
                      <a16:colId xmlns:a16="http://schemas.microsoft.com/office/drawing/2014/main" val="387394331"/>
                    </a:ext>
                  </a:extLst>
                </a:gridCol>
                <a:gridCol w="987552">
                  <a:extLst>
                    <a:ext uri="{9D8B030D-6E8A-4147-A177-3AD203B41FA5}">
                      <a16:colId xmlns:a16="http://schemas.microsoft.com/office/drawing/2014/main" val="3175508545"/>
                    </a:ext>
                  </a:extLst>
                </a:gridCol>
                <a:gridCol w="987552">
                  <a:extLst>
                    <a:ext uri="{9D8B030D-6E8A-4147-A177-3AD203B41FA5}">
                      <a16:colId xmlns:a16="http://schemas.microsoft.com/office/drawing/2014/main" val="2385675478"/>
                    </a:ext>
                  </a:extLst>
                </a:gridCol>
                <a:gridCol w="987552">
                  <a:extLst>
                    <a:ext uri="{9D8B030D-6E8A-4147-A177-3AD203B41FA5}">
                      <a16:colId xmlns:a16="http://schemas.microsoft.com/office/drawing/2014/main" val="551490652"/>
                    </a:ext>
                  </a:extLst>
                </a:gridCol>
                <a:gridCol w="987552">
                  <a:extLst>
                    <a:ext uri="{9D8B030D-6E8A-4147-A177-3AD203B41FA5}">
                      <a16:colId xmlns:a16="http://schemas.microsoft.com/office/drawing/2014/main" val="3886251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522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3687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37993668"/>
                  </a:ext>
                </a:extLst>
              </a:tr>
            </a:tbl>
          </a:graphicData>
        </a:graphic>
      </p:graphicFrame>
      <p:sp>
        <p:nvSpPr>
          <p:cNvPr id="4" name="Text Placeholder 3">
            <a:extLst>
              <a:ext uri="{FF2B5EF4-FFF2-40B4-BE49-F238E27FC236}">
                <a16:creationId xmlns:a16="http://schemas.microsoft.com/office/drawing/2014/main" id="{F040884B-C9C5-4DBA-B23E-D98419B2AC92}"/>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409113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A872F-E762-496C-9F87-B9AB02B9AC3A}"/>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D1BB5178-CE38-4C08-A9DA-39F9EC237A6C}"/>
              </a:ext>
            </a:extLst>
          </p:cNvPr>
          <p:cNvGraphicFramePr>
            <a:graphicFrameLocks noGrp="1"/>
          </p:cNvGraphicFramePr>
          <p:nvPr>
            <p:ph type="tbl" sz="quarter" idx="13"/>
            <p:extLst>
              <p:ext uri="{D42A27DB-BD31-4B8C-83A1-F6EECF244321}">
                <p14:modId xmlns:p14="http://schemas.microsoft.com/office/powerpoint/2010/main" val="60926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18770086"/>
                    </a:ext>
                  </a:extLst>
                </a:gridCol>
                <a:gridCol w="905256">
                  <a:extLst>
                    <a:ext uri="{9D8B030D-6E8A-4147-A177-3AD203B41FA5}">
                      <a16:colId xmlns:a16="http://schemas.microsoft.com/office/drawing/2014/main" val="1456634024"/>
                    </a:ext>
                  </a:extLst>
                </a:gridCol>
                <a:gridCol w="822960">
                  <a:extLst>
                    <a:ext uri="{9D8B030D-6E8A-4147-A177-3AD203B41FA5}">
                      <a16:colId xmlns:a16="http://schemas.microsoft.com/office/drawing/2014/main" val="1710258229"/>
                    </a:ext>
                  </a:extLst>
                </a:gridCol>
                <a:gridCol w="987552">
                  <a:extLst>
                    <a:ext uri="{9D8B030D-6E8A-4147-A177-3AD203B41FA5}">
                      <a16:colId xmlns:a16="http://schemas.microsoft.com/office/drawing/2014/main" val="2834823117"/>
                    </a:ext>
                  </a:extLst>
                </a:gridCol>
                <a:gridCol w="987552">
                  <a:extLst>
                    <a:ext uri="{9D8B030D-6E8A-4147-A177-3AD203B41FA5}">
                      <a16:colId xmlns:a16="http://schemas.microsoft.com/office/drawing/2014/main" val="1371848102"/>
                    </a:ext>
                  </a:extLst>
                </a:gridCol>
                <a:gridCol w="987552">
                  <a:extLst>
                    <a:ext uri="{9D8B030D-6E8A-4147-A177-3AD203B41FA5}">
                      <a16:colId xmlns:a16="http://schemas.microsoft.com/office/drawing/2014/main" val="1455141781"/>
                    </a:ext>
                  </a:extLst>
                </a:gridCol>
                <a:gridCol w="987552">
                  <a:extLst>
                    <a:ext uri="{9D8B030D-6E8A-4147-A177-3AD203B41FA5}">
                      <a16:colId xmlns:a16="http://schemas.microsoft.com/office/drawing/2014/main" val="2096540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627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12906135"/>
                  </a:ext>
                </a:extLst>
              </a:tr>
            </a:tbl>
          </a:graphicData>
        </a:graphic>
      </p:graphicFrame>
      <p:sp>
        <p:nvSpPr>
          <p:cNvPr id="4" name="Text Placeholder 3">
            <a:extLst>
              <a:ext uri="{FF2B5EF4-FFF2-40B4-BE49-F238E27FC236}">
                <a16:creationId xmlns:a16="http://schemas.microsoft.com/office/drawing/2014/main" id="{5F3DFE15-CEF8-469A-902E-137D96AB7D3E}"/>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535820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26D91-38D9-4788-AE87-6B7A27268001}"/>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9B2E48E3-3081-4679-AB27-70081455C449}"/>
              </a:ext>
            </a:extLst>
          </p:cNvPr>
          <p:cNvGraphicFramePr>
            <a:graphicFrameLocks noGrp="1"/>
          </p:cNvGraphicFramePr>
          <p:nvPr>
            <p:ph type="tbl" sz="quarter" idx="13"/>
            <p:extLst>
              <p:ext uri="{D42A27DB-BD31-4B8C-83A1-F6EECF244321}">
                <p14:modId xmlns:p14="http://schemas.microsoft.com/office/powerpoint/2010/main" val="182901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47906524"/>
                    </a:ext>
                  </a:extLst>
                </a:gridCol>
                <a:gridCol w="905256">
                  <a:extLst>
                    <a:ext uri="{9D8B030D-6E8A-4147-A177-3AD203B41FA5}">
                      <a16:colId xmlns:a16="http://schemas.microsoft.com/office/drawing/2014/main" val="1737459828"/>
                    </a:ext>
                  </a:extLst>
                </a:gridCol>
                <a:gridCol w="822960">
                  <a:extLst>
                    <a:ext uri="{9D8B030D-6E8A-4147-A177-3AD203B41FA5}">
                      <a16:colId xmlns:a16="http://schemas.microsoft.com/office/drawing/2014/main" val="1011208433"/>
                    </a:ext>
                  </a:extLst>
                </a:gridCol>
                <a:gridCol w="987552">
                  <a:extLst>
                    <a:ext uri="{9D8B030D-6E8A-4147-A177-3AD203B41FA5}">
                      <a16:colId xmlns:a16="http://schemas.microsoft.com/office/drawing/2014/main" val="192485943"/>
                    </a:ext>
                  </a:extLst>
                </a:gridCol>
                <a:gridCol w="987552">
                  <a:extLst>
                    <a:ext uri="{9D8B030D-6E8A-4147-A177-3AD203B41FA5}">
                      <a16:colId xmlns:a16="http://schemas.microsoft.com/office/drawing/2014/main" val="1850891953"/>
                    </a:ext>
                  </a:extLst>
                </a:gridCol>
                <a:gridCol w="987552">
                  <a:extLst>
                    <a:ext uri="{9D8B030D-6E8A-4147-A177-3AD203B41FA5}">
                      <a16:colId xmlns:a16="http://schemas.microsoft.com/office/drawing/2014/main" val="3041671722"/>
                    </a:ext>
                  </a:extLst>
                </a:gridCol>
                <a:gridCol w="987552">
                  <a:extLst>
                    <a:ext uri="{9D8B030D-6E8A-4147-A177-3AD203B41FA5}">
                      <a16:colId xmlns:a16="http://schemas.microsoft.com/office/drawing/2014/main" val="1381147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79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04499173"/>
                  </a:ext>
                </a:extLst>
              </a:tr>
            </a:tbl>
          </a:graphicData>
        </a:graphic>
      </p:graphicFrame>
      <p:sp>
        <p:nvSpPr>
          <p:cNvPr id="4" name="Text Placeholder 3">
            <a:extLst>
              <a:ext uri="{FF2B5EF4-FFF2-40B4-BE49-F238E27FC236}">
                <a16:creationId xmlns:a16="http://schemas.microsoft.com/office/drawing/2014/main" id="{25C32FFA-AD13-480D-96FF-218ACB7D0BCC}"/>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591857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C384D-F851-4C93-ADCA-8367639F707E}"/>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F1F2C518-9429-4E2E-8CED-2E3DDB6EA219}"/>
              </a:ext>
            </a:extLst>
          </p:cNvPr>
          <p:cNvGraphicFramePr>
            <a:graphicFrameLocks noGrp="1"/>
          </p:cNvGraphicFramePr>
          <p:nvPr>
            <p:ph type="tbl" sz="quarter" idx="13"/>
            <p:extLst>
              <p:ext uri="{D42A27DB-BD31-4B8C-83A1-F6EECF244321}">
                <p14:modId xmlns:p14="http://schemas.microsoft.com/office/powerpoint/2010/main" val="1027144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30553737"/>
                    </a:ext>
                  </a:extLst>
                </a:gridCol>
                <a:gridCol w="905256">
                  <a:extLst>
                    <a:ext uri="{9D8B030D-6E8A-4147-A177-3AD203B41FA5}">
                      <a16:colId xmlns:a16="http://schemas.microsoft.com/office/drawing/2014/main" val="3777476641"/>
                    </a:ext>
                  </a:extLst>
                </a:gridCol>
                <a:gridCol w="822960">
                  <a:extLst>
                    <a:ext uri="{9D8B030D-6E8A-4147-A177-3AD203B41FA5}">
                      <a16:colId xmlns:a16="http://schemas.microsoft.com/office/drawing/2014/main" val="1405057161"/>
                    </a:ext>
                  </a:extLst>
                </a:gridCol>
                <a:gridCol w="987552">
                  <a:extLst>
                    <a:ext uri="{9D8B030D-6E8A-4147-A177-3AD203B41FA5}">
                      <a16:colId xmlns:a16="http://schemas.microsoft.com/office/drawing/2014/main" val="4002639141"/>
                    </a:ext>
                  </a:extLst>
                </a:gridCol>
                <a:gridCol w="987552">
                  <a:extLst>
                    <a:ext uri="{9D8B030D-6E8A-4147-A177-3AD203B41FA5}">
                      <a16:colId xmlns:a16="http://schemas.microsoft.com/office/drawing/2014/main" val="2147699359"/>
                    </a:ext>
                  </a:extLst>
                </a:gridCol>
                <a:gridCol w="987552">
                  <a:extLst>
                    <a:ext uri="{9D8B030D-6E8A-4147-A177-3AD203B41FA5}">
                      <a16:colId xmlns:a16="http://schemas.microsoft.com/office/drawing/2014/main" val="2543860819"/>
                    </a:ext>
                  </a:extLst>
                </a:gridCol>
                <a:gridCol w="987552">
                  <a:extLst>
                    <a:ext uri="{9D8B030D-6E8A-4147-A177-3AD203B41FA5}">
                      <a16:colId xmlns:a16="http://schemas.microsoft.com/office/drawing/2014/main" val="4057516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348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0992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8896932"/>
                  </a:ext>
                </a:extLst>
              </a:tr>
            </a:tbl>
          </a:graphicData>
        </a:graphic>
      </p:graphicFrame>
      <p:sp>
        <p:nvSpPr>
          <p:cNvPr id="4" name="Text Placeholder 3">
            <a:extLst>
              <a:ext uri="{FF2B5EF4-FFF2-40B4-BE49-F238E27FC236}">
                <a16:creationId xmlns:a16="http://schemas.microsoft.com/office/drawing/2014/main" id="{26FF4966-5680-4F7A-94BA-96504A5042CB}"/>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377075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608D0-59CE-42F7-9F95-9CCB70EE6B34}"/>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11000FD7-1592-4E89-A60F-4E724CCBD5E4}"/>
              </a:ext>
            </a:extLst>
          </p:cNvPr>
          <p:cNvGraphicFramePr>
            <a:graphicFrameLocks noGrp="1"/>
          </p:cNvGraphicFramePr>
          <p:nvPr>
            <p:ph type="tbl" sz="quarter" idx="13"/>
            <p:extLst>
              <p:ext uri="{D42A27DB-BD31-4B8C-83A1-F6EECF244321}">
                <p14:modId xmlns:p14="http://schemas.microsoft.com/office/powerpoint/2010/main" val="64430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70518639"/>
                    </a:ext>
                  </a:extLst>
                </a:gridCol>
                <a:gridCol w="905256">
                  <a:extLst>
                    <a:ext uri="{9D8B030D-6E8A-4147-A177-3AD203B41FA5}">
                      <a16:colId xmlns:a16="http://schemas.microsoft.com/office/drawing/2014/main" val="707513307"/>
                    </a:ext>
                  </a:extLst>
                </a:gridCol>
                <a:gridCol w="822960">
                  <a:extLst>
                    <a:ext uri="{9D8B030D-6E8A-4147-A177-3AD203B41FA5}">
                      <a16:colId xmlns:a16="http://schemas.microsoft.com/office/drawing/2014/main" val="867201624"/>
                    </a:ext>
                  </a:extLst>
                </a:gridCol>
                <a:gridCol w="987552">
                  <a:extLst>
                    <a:ext uri="{9D8B030D-6E8A-4147-A177-3AD203B41FA5}">
                      <a16:colId xmlns:a16="http://schemas.microsoft.com/office/drawing/2014/main" val="2307695382"/>
                    </a:ext>
                  </a:extLst>
                </a:gridCol>
                <a:gridCol w="987552">
                  <a:extLst>
                    <a:ext uri="{9D8B030D-6E8A-4147-A177-3AD203B41FA5}">
                      <a16:colId xmlns:a16="http://schemas.microsoft.com/office/drawing/2014/main" val="3742694435"/>
                    </a:ext>
                  </a:extLst>
                </a:gridCol>
                <a:gridCol w="987552">
                  <a:extLst>
                    <a:ext uri="{9D8B030D-6E8A-4147-A177-3AD203B41FA5}">
                      <a16:colId xmlns:a16="http://schemas.microsoft.com/office/drawing/2014/main" val="1633131239"/>
                    </a:ext>
                  </a:extLst>
                </a:gridCol>
                <a:gridCol w="987552">
                  <a:extLst>
                    <a:ext uri="{9D8B030D-6E8A-4147-A177-3AD203B41FA5}">
                      <a16:colId xmlns:a16="http://schemas.microsoft.com/office/drawing/2014/main" val="312938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03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51931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16619243"/>
                  </a:ext>
                </a:extLst>
              </a:tr>
            </a:tbl>
          </a:graphicData>
        </a:graphic>
      </p:graphicFrame>
      <p:sp>
        <p:nvSpPr>
          <p:cNvPr id="4" name="Text Placeholder 3">
            <a:extLst>
              <a:ext uri="{FF2B5EF4-FFF2-40B4-BE49-F238E27FC236}">
                <a16:creationId xmlns:a16="http://schemas.microsoft.com/office/drawing/2014/main" id="{E8279CFC-98C4-417A-96F7-AA808591E208}"/>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479155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E27D-88AA-4628-BD7E-00719B42CD8F}"/>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48970D3A-7AA0-4F87-9ADE-30100FBA0C24}"/>
              </a:ext>
            </a:extLst>
          </p:cNvPr>
          <p:cNvGraphicFramePr>
            <a:graphicFrameLocks noGrp="1"/>
          </p:cNvGraphicFramePr>
          <p:nvPr>
            <p:ph type="tbl" sz="quarter" idx="13"/>
            <p:extLst>
              <p:ext uri="{D42A27DB-BD31-4B8C-83A1-F6EECF244321}">
                <p14:modId xmlns:p14="http://schemas.microsoft.com/office/powerpoint/2010/main" val="852613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36310031"/>
                    </a:ext>
                  </a:extLst>
                </a:gridCol>
                <a:gridCol w="905256">
                  <a:extLst>
                    <a:ext uri="{9D8B030D-6E8A-4147-A177-3AD203B41FA5}">
                      <a16:colId xmlns:a16="http://schemas.microsoft.com/office/drawing/2014/main" val="932491274"/>
                    </a:ext>
                  </a:extLst>
                </a:gridCol>
                <a:gridCol w="822960">
                  <a:extLst>
                    <a:ext uri="{9D8B030D-6E8A-4147-A177-3AD203B41FA5}">
                      <a16:colId xmlns:a16="http://schemas.microsoft.com/office/drawing/2014/main" val="1796657869"/>
                    </a:ext>
                  </a:extLst>
                </a:gridCol>
                <a:gridCol w="987552">
                  <a:extLst>
                    <a:ext uri="{9D8B030D-6E8A-4147-A177-3AD203B41FA5}">
                      <a16:colId xmlns:a16="http://schemas.microsoft.com/office/drawing/2014/main" val="3383797059"/>
                    </a:ext>
                  </a:extLst>
                </a:gridCol>
                <a:gridCol w="987552">
                  <a:extLst>
                    <a:ext uri="{9D8B030D-6E8A-4147-A177-3AD203B41FA5}">
                      <a16:colId xmlns:a16="http://schemas.microsoft.com/office/drawing/2014/main" val="2832349398"/>
                    </a:ext>
                  </a:extLst>
                </a:gridCol>
                <a:gridCol w="987552">
                  <a:extLst>
                    <a:ext uri="{9D8B030D-6E8A-4147-A177-3AD203B41FA5}">
                      <a16:colId xmlns:a16="http://schemas.microsoft.com/office/drawing/2014/main" val="4062710795"/>
                    </a:ext>
                  </a:extLst>
                </a:gridCol>
                <a:gridCol w="987552">
                  <a:extLst>
                    <a:ext uri="{9D8B030D-6E8A-4147-A177-3AD203B41FA5}">
                      <a16:colId xmlns:a16="http://schemas.microsoft.com/office/drawing/2014/main" val="1438305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4876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23184296"/>
                  </a:ext>
                </a:extLst>
              </a:tr>
            </a:tbl>
          </a:graphicData>
        </a:graphic>
      </p:graphicFrame>
      <p:sp>
        <p:nvSpPr>
          <p:cNvPr id="4" name="Text Placeholder 3">
            <a:extLst>
              <a:ext uri="{FF2B5EF4-FFF2-40B4-BE49-F238E27FC236}">
                <a16:creationId xmlns:a16="http://schemas.microsoft.com/office/drawing/2014/main" id="{A23A1D93-3981-4036-B70C-20E0A66261EC}"/>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75258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38AB8-D4D5-4FF2-A19B-AA25C300A65E}"/>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CF733FC0-7867-4629-8FF2-39556FA80070}"/>
              </a:ext>
            </a:extLst>
          </p:cNvPr>
          <p:cNvGraphicFramePr>
            <a:graphicFrameLocks noGrp="1"/>
          </p:cNvGraphicFramePr>
          <p:nvPr>
            <p:ph type="tbl" sz="quarter" idx="13"/>
            <p:extLst>
              <p:ext uri="{D42A27DB-BD31-4B8C-83A1-F6EECF244321}">
                <p14:modId xmlns:p14="http://schemas.microsoft.com/office/powerpoint/2010/main" val="1118513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68877215"/>
                    </a:ext>
                  </a:extLst>
                </a:gridCol>
                <a:gridCol w="905256">
                  <a:extLst>
                    <a:ext uri="{9D8B030D-6E8A-4147-A177-3AD203B41FA5}">
                      <a16:colId xmlns:a16="http://schemas.microsoft.com/office/drawing/2014/main" val="469490635"/>
                    </a:ext>
                  </a:extLst>
                </a:gridCol>
                <a:gridCol w="822960">
                  <a:extLst>
                    <a:ext uri="{9D8B030D-6E8A-4147-A177-3AD203B41FA5}">
                      <a16:colId xmlns:a16="http://schemas.microsoft.com/office/drawing/2014/main" val="2442732425"/>
                    </a:ext>
                  </a:extLst>
                </a:gridCol>
                <a:gridCol w="987552">
                  <a:extLst>
                    <a:ext uri="{9D8B030D-6E8A-4147-A177-3AD203B41FA5}">
                      <a16:colId xmlns:a16="http://schemas.microsoft.com/office/drawing/2014/main" val="3146203057"/>
                    </a:ext>
                  </a:extLst>
                </a:gridCol>
                <a:gridCol w="987552">
                  <a:extLst>
                    <a:ext uri="{9D8B030D-6E8A-4147-A177-3AD203B41FA5}">
                      <a16:colId xmlns:a16="http://schemas.microsoft.com/office/drawing/2014/main" val="601749919"/>
                    </a:ext>
                  </a:extLst>
                </a:gridCol>
                <a:gridCol w="987552">
                  <a:extLst>
                    <a:ext uri="{9D8B030D-6E8A-4147-A177-3AD203B41FA5}">
                      <a16:colId xmlns:a16="http://schemas.microsoft.com/office/drawing/2014/main" val="764801755"/>
                    </a:ext>
                  </a:extLst>
                </a:gridCol>
                <a:gridCol w="987552">
                  <a:extLst>
                    <a:ext uri="{9D8B030D-6E8A-4147-A177-3AD203B41FA5}">
                      <a16:colId xmlns:a16="http://schemas.microsoft.com/office/drawing/2014/main" val="740355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15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15113233"/>
                  </a:ext>
                </a:extLst>
              </a:tr>
            </a:tbl>
          </a:graphicData>
        </a:graphic>
      </p:graphicFrame>
      <p:sp>
        <p:nvSpPr>
          <p:cNvPr id="4" name="Text Placeholder 3">
            <a:extLst>
              <a:ext uri="{FF2B5EF4-FFF2-40B4-BE49-F238E27FC236}">
                <a16:creationId xmlns:a16="http://schemas.microsoft.com/office/drawing/2014/main" id="{C4849C19-15B2-4EDF-922E-0FD271EE7214}"/>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508832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60A8A-31A3-4BB1-80A5-489E35D93187}"/>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2515BCB1-2D95-44AC-8928-F88D6337C507}"/>
              </a:ext>
            </a:extLst>
          </p:cNvPr>
          <p:cNvGraphicFramePr>
            <a:graphicFrameLocks noGrp="1"/>
          </p:cNvGraphicFramePr>
          <p:nvPr>
            <p:ph type="tbl" sz="quarter" idx="13"/>
            <p:extLst>
              <p:ext uri="{D42A27DB-BD31-4B8C-83A1-F6EECF244321}">
                <p14:modId xmlns:p14="http://schemas.microsoft.com/office/powerpoint/2010/main" val="994632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09315698"/>
                    </a:ext>
                  </a:extLst>
                </a:gridCol>
                <a:gridCol w="905256">
                  <a:extLst>
                    <a:ext uri="{9D8B030D-6E8A-4147-A177-3AD203B41FA5}">
                      <a16:colId xmlns:a16="http://schemas.microsoft.com/office/drawing/2014/main" val="3806475709"/>
                    </a:ext>
                  </a:extLst>
                </a:gridCol>
                <a:gridCol w="822960">
                  <a:extLst>
                    <a:ext uri="{9D8B030D-6E8A-4147-A177-3AD203B41FA5}">
                      <a16:colId xmlns:a16="http://schemas.microsoft.com/office/drawing/2014/main" val="13469208"/>
                    </a:ext>
                  </a:extLst>
                </a:gridCol>
                <a:gridCol w="987552">
                  <a:extLst>
                    <a:ext uri="{9D8B030D-6E8A-4147-A177-3AD203B41FA5}">
                      <a16:colId xmlns:a16="http://schemas.microsoft.com/office/drawing/2014/main" val="112186784"/>
                    </a:ext>
                  </a:extLst>
                </a:gridCol>
                <a:gridCol w="987552">
                  <a:extLst>
                    <a:ext uri="{9D8B030D-6E8A-4147-A177-3AD203B41FA5}">
                      <a16:colId xmlns:a16="http://schemas.microsoft.com/office/drawing/2014/main" val="3012270436"/>
                    </a:ext>
                  </a:extLst>
                </a:gridCol>
                <a:gridCol w="987552">
                  <a:extLst>
                    <a:ext uri="{9D8B030D-6E8A-4147-A177-3AD203B41FA5}">
                      <a16:colId xmlns:a16="http://schemas.microsoft.com/office/drawing/2014/main" val="2330501595"/>
                    </a:ext>
                  </a:extLst>
                </a:gridCol>
                <a:gridCol w="987552">
                  <a:extLst>
                    <a:ext uri="{9D8B030D-6E8A-4147-A177-3AD203B41FA5}">
                      <a16:colId xmlns:a16="http://schemas.microsoft.com/office/drawing/2014/main" val="28560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037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20863809"/>
                  </a:ext>
                </a:extLst>
              </a:tr>
            </a:tbl>
          </a:graphicData>
        </a:graphic>
      </p:graphicFrame>
      <p:sp>
        <p:nvSpPr>
          <p:cNvPr id="4" name="Text Placeholder 3">
            <a:extLst>
              <a:ext uri="{FF2B5EF4-FFF2-40B4-BE49-F238E27FC236}">
                <a16:creationId xmlns:a16="http://schemas.microsoft.com/office/drawing/2014/main" id="{4D3887DC-FFBD-464C-9FF7-68B135DE63C8}"/>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583047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A6A4-1A4B-44D5-A520-4379DE17B450}"/>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158846AE-5041-4BF4-9EA7-1434EF4CC97E}"/>
              </a:ext>
            </a:extLst>
          </p:cNvPr>
          <p:cNvGraphicFramePr>
            <a:graphicFrameLocks noGrp="1"/>
          </p:cNvGraphicFramePr>
          <p:nvPr>
            <p:ph type="tbl" sz="quarter" idx="13"/>
            <p:extLst>
              <p:ext uri="{D42A27DB-BD31-4B8C-83A1-F6EECF244321}">
                <p14:modId xmlns:p14="http://schemas.microsoft.com/office/powerpoint/2010/main" val="2950734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04266952"/>
                    </a:ext>
                  </a:extLst>
                </a:gridCol>
                <a:gridCol w="905256">
                  <a:extLst>
                    <a:ext uri="{9D8B030D-6E8A-4147-A177-3AD203B41FA5}">
                      <a16:colId xmlns:a16="http://schemas.microsoft.com/office/drawing/2014/main" val="1140935423"/>
                    </a:ext>
                  </a:extLst>
                </a:gridCol>
                <a:gridCol w="822960">
                  <a:extLst>
                    <a:ext uri="{9D8B030D-6E8A-4147-A177-3AD203B41FA5}">
                      <a16:colId xmlns:a16="http://schemas.microsoft.com/office/drawing/2014/main" val="1953998657"/>
                    </a:ext>
                  </a:extLst>
                </a:gridCol>
                <a:gridCol w="987552">
                  <a:extLst>
                    <a:ext uri="{9D8B030D-6E8A-4147-A177-3AD203B41FA5}">
                      <a16:colId xmlns:a16="http://schemas.microsoft.com/office/drawing/2014/main" val="2812266229"/>
                    </a:ext>
                  </a:extLst>
                </a:gridCol>
                <a:gridCol w="987552">
                  <a:extLst>
                    <a:ext uri="{9D8B030D-6E8A-4147-A177-3AD203B41FA5}">
                      <a16:colId xmlns:a16="http://schemas.microsoft.com/office/drawing/2014/main" val="321069603"/>
                    </a:ext>
                  </a:extLst>
                </a:gridCol>
                <a:gridCol w="987552">
                  <a:extLst>
                    <a:ext uri="{9D8B030D-6E8A-4147-A177-3AD203B41FA5}">
                      <a16:colId xmlns:a16="http://schemas.microsoft.com/office/drawing/2014/main" val="3098281220"/>
                    </a:ext>
                  </a:extLst>
                </a:gridCol>
                <a:gridCol w="987552">
                  <a:extLst>
                    <a:ext uri="{9D8B030D-6E8A-4147-A177-3AD203B41FA5}">
                      <a16:colId xmlns:a16="http://schemas.microsoft.com/office/drawing/2014/main" val="155543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229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1563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03805923"/>
                  </a:ext>
                </a:extLst>
              </a:tr>
            </a:tbl>
          </a:graphicData>
        </a:graphic>
      </p:graphicFrame>
      <p:sp>
        <p:nvSpPr>
          <p:cNvPr id="4" name="Text Placeholder 3">
            <a:extLst>
              <a:ext uri="{FF2B5EF4-FFF2-40B4-BE49-F238E27FC236}">
                <a16:creationId xmlns:a16="http://schemas.microsoft.com/office/drawing/2014/main" id="{37C6E988-7AC6-400E-9D0C-B4F4F7B5BCB6}"/>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008882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839D0-0422-47DC-9F1A-1B46A7A4F5C2}"/>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BAA02562-E824-4F5B-9E01-272B3F3215F1}"/>
              </a:ext>
            </a:extLst>
          </p:cNvPr>
          <p:cNvGraphicFramePr>
            <a:graphicFrameLocks noGrp="1"/>
          </p:cNvGraphicFramePr>
          <p:nvPr>
            <p:ph type="tbl" sz="quarter" idx="13"/>
            <p:extLst>
              <p:ext uri="{D42A27DB-BD31-4B8C-83A1-F6EECF244321}">
                <p14:modId xmlns:p14="http://schemas.microsoft.com/office/powerpoint/2010/main" val="243261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79678768"/>
                    </a:ext>
                  </a:extLst>
                </a:gridCol>
                <a:gridCol w="905256">
                  <a:extLst>
                    <a:ext uri="{9D8B030D-6E8A-4147-A177-3AD203B41FA5}">
                      <a16:colId xmlns:a16="http://schemas.microsoft.com/office/drawing/2014/main" val="1227094765"/>
                    </a:ext>
                  </a:extLst>
                </a:gridCol>
                <a:gridCol w="822960">
                  <a:extLst>
                    <a:ext uri="{9D8B030D-6E8A-4147-A177-3AD203B41FA5}">
                      <a16:colId xmlns:a16="http://schemas.microsoft.com/office/drawing/2014/main" val="2901750693"/>
                    </a:ext>
                  </a:extLst>
                </a:gridCol>
                <a:gridCol w="987552">
                  <a:extLst>
                    <a:ext uri="{9D8B030D-6E8A-4147-A177-3AD203B41FA5}">
                      <a16:colId xmlns:a16="http://schemas.microsoft.com/office/drawing/2014/main" val="3774596305"/>
                    </a:ext>
                  </a:extLst>
                </a:gridCol>
                <a:gridCol w="987552">
                  <a:extLst>
                    <a:ext uri="{9D8B030D-6E8A-4147-A177-3AD203B41FA5}">
                      <a16:colId xmlns:a16="http://schemas.microsoft.com/office/drawing/2014/main" val="4260279595"/>
                    </a:ext>
                  </a:extLst>
                </a:gridCol>
                <a:gridCol w="987552">
                  <a:extLst>
                    <a:ext uri="{9D8B030D-6E8A-4147-A177-3AD203B41FA5}">
                      <a16:colId xmlns:a16="http://schemas.microsoft.com/office/drawing/2014/main" val="2815591957"/>
                    </a:ext>
                  </a:extLst>
                </a:gridCol>
                <a:gridCol w="987552">
                  <a:extLst>
                    <a:ext uri="{9D8B030D-6E8A-4147-A177-3AD203B41FA5}">
                      <a16:colId xmlns:a16="http://schemas.microsoft.com/office/drawing/2014/main" val="1418458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639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23352469"/>
                  </a:ext>
                </a:extLst>
              </a:tr>
            </a:tbl>
          </a:graphicData>
        </a:graphic>
      </p:graphicFrame>
      <p:sp>
        <p:nvSpPr>
          <p:cNvPr id="4" name="Text Placeholder 3">
            <a:extLst>
              <a:ext uri="{FF2B5EF4-FFF2-40B4-BE49-F238E27FC236}">
                <a16:creationId xmlns:a16="http://schemas.microsoft.com/office/drawing/2014/main" id="{53E91F4A-9A6E-427A-BC9A-4F787ED20552}"/>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404969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A07BB-AB1E-404B-8881-39D421255FB7}"/>
              </a:ext>
            </a:extLst>
          </p:cNvPr>
          <p:cNvSpPr>
            <a:spLocks noGrp="1"/>
          </p:cNvSpPr>
          <p:nvPr>
            <p:ph type="title"/>
          </p:nvPr>
        </p:nvSpPr>
        <p:spPr/>
        <p:txBody>
          <a:bodyPr/>
          <a:lstStyle/>
          <a:p>
            <a:r>
              <a:rPr lang="en-US"/>
              <a:t>LinkedIn Updates Type Distribution | All Pages</a:t>
            </a:r>
          </a:p>
        </p:txBody>
      </p:sp>
      <p:graphicFrame>
        <p:nvGraphicFramePr>
          <p:cNvPr id="6" name="Chart Placeholder 5">
            <a:extLst>
              <a:ext uri="{FF2B5EF4-FFF2-40B4-BE49-F238E27FC236}">
                <a16:creationId xmlns:a16="http://schemas.microsoft.com/office/drawing/2014/main" id="{CEAC7017-7095-4D53-B168-68497BDB15BD}"/>
              </a:ext>
            </a:extLst>
          </p:cNvPr>
          <p:cNvGraphicFramePr>
            <a:graphicFrameLocks noGrp="1"/>
          </p:cNvGraphicFramePr>
          <p:nvPr>
            <p:ph type="chart" sz="quarter" idx="13"/>
            <p:extLst>
              <p:ext uri="{D42A27DB-BD31-4B8C-83A1-F6EECF244321}">
                <p14:modId xmlns:p14="http://schemas.microsoft.com/office/powerpoint/2010/main" val="3245136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500CF9-9E94-4E5B-89C2-C9B9B332C507}"/>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DC75EF30-8DD8-4F6E-A68A-0BD82C2F32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9429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ED78F-74CA-410F-82AA-3348DD46E776}"/>
              </a:ext>
            </a:extLst>
          </p:cNvPr>
          <p:cNvSpPr>
            <a:spLocks noGrp="1"/>
          </p:cNvSpPr>
          <p:nvPr>
            <p:ph type="title"/>
          </p:nvPr>
        </p:nvSpPr>
        <p:spPr/>
        <p:txBody>
          <a:bodyPr/>
          <a:lstStyle/>
          <a:p>
            <a:r>
              <a:rPr lang="en-US"/>
              <a:t>LinkedIn Interaction Rate By Update Type | All Pages</a:t>
            </a:r>
          </a:p>
        </p:txBody>
      </p:sp>
      <p:graphicFrame>
        <p:nvGraphicFramePr>
          <p:cNvPr id="6" name="Chart Placeholder 5">
            <a:extLst>
              <a:ext uri="{FF2B5EF4-FFF2-40B4-BE49-F238E27FC236}">
                <a16:creationId xmlns:a16="http://schemas.microsoft.com/office/drawing/2014/main" id="{981A392D-3CD4-485E-BBD8-18F4DA3C9B1D}"/>
              </a:ext>
            </a:extLst>
          </p:cNvPr>
          <p:cNvGraphicFramePr>
            <a:graphicFrameLocks noGrp="1"/>
          </p:cNvGraphicFramePr>
          <p:nvPr>
            <p:ph type="chart" sz="quarter" idx="13"/>
            <p:extLst>
              <p:ext uri="{D42A27DB-BD31-4B8C-83A1-F6EECF244321}">
                <p14:modId xmlns:p14="http://schemas.microsoft.com/office/powerpoint/2010/main" val="1535334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5F634-FAD2-4577-AE3F-011221FF3E7E}"/>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8F498900-D398-4D81-8BA5-D83B77BE3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722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0FA0-9AE2-4353-904E-53457D28711E}"/>
              </a:ext>
            </a:extLst>
          </p:cNvPr>
          <p:cNvSpPr>
            <a:spLocks noGrp="1"/>
          </p:cNvSpPr>
          <p:nvPr>
            <p:ph type="title"/>
          </p:nvPr>
        </p:nvSpPr>
        <p:spPr/>
        <p:txBody>
          <a:bodyPr/>
          <a:lstStyle/>
          <a:p>
            <a:r>
              <a:rPr lang="en-US"/>
              <a:t>LinkedIn Interactions Distribution | All Pages</a:t>
            </a:r>
          </a:p>
        </p:txBody>
      </p:sp>
      <p:graphicFrame>
        <p:nvGraphicFramePr>
          <p:cNvPr id="6" name="Chart Placeholder 5">
            <a:extLst>
              <a:ext uri="{FF2B5EF4-FFF2-40B4-BE49-F238E27FC236}">
                <a16:creationId xmlns:a16="http://schemas.microsoft.com/office/drawing/2014/main" id="{9BBFD604-9F61-4C6B-8020-D874783B9547}"/>
              </a:ext>
            </a:extLst>
          </p:cNvPr>
          <p:cNvGraphicFramePr>
            <a:graphicFrameLocks noGrp="1"/>
          </p:cNvGraphicFramePr>
          <p:nvPr>
            <p:ph type="chart" sz="quarter" idx="13"/>
            <p:extLst>
              <p:ext uri="{D42A27DB-BD31-4B8C-83A1-F6EECF244321}">
                <p14:modId xmlns:p14="http://schemas.microsoft.com/office/powerpoint/2010/main" val="1190591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666AC8-35B4-4F96-8418-84F545944E7A}"/>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B768AF26-5B31-4154-A825-BB95ADC139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222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7BD4F-CDAC-453B-A3C6-521AB07B958C}"/>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B00D1F8C-B514-4CC7-9EA3-8A58D5F279E4}"/>
              </a:ext>
            </a:extLst>
          </p:cNvPr>
          <p:cNvGraphicFramePr>
            <a:graphicFrameLocks noGrp="1"/>
          </p:cNvGraphicFramePr>
          <p:nvPr>
            <p:ph type="chart" sz="quarter" idx="13"/>
            <p:extLst>
              <p:ext uri="{D42A27DB-BD31-4B8C-83A1-F6EECF244321}">
                <p14:modId xmlns:p14="http://schemas.microsoft.com/office/powerpoint/2010/main" val="387440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6EA460-FCD1-41DB-B4E3-512E10715C2F}"/>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8068B2C5-6AE6-483C-8FCD-41450F1B7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301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DAF4A-2755-4E16-9C07-7BB0B2061A24}"/>
              </a:ext>
            </a:extLst>
          </p:cNvPr>
          <p:cNvSpPr>
            <a:spLocks noGrp="1"/>
          </p:cNvSpPr>
          <p:nvPr>
            <p:ph type="title"/>
          </p:nvPr>
        </p:nvSpPr>
        <p:spPr/>
        <p:txBody>
          <a:bodyPr/>
          <a:lstStyle/>
          <a:p>
            <a:r>
              <a:rPr lang="en-US"/>
              <a:t>Overall Overall Top Pages | All Pages - 1 of 2</a:t>
            </a:r>
          </a:p>
        </p:txBody>
      </p:sp>
      <p:graphicFrame>
        <p:nvGraphicFramePr>
          <p:cNvPr id="5" name="Table Placeholder 4">
            <a:extLst>
              <a:ext uri="{FF2B5EF4-FFF2-40B4-BE49-F238E27FC236}">
                <a16:creationId xmlns:a16="http://schemas.microsoft.com/office/drawing/2014/main" id="{78404E43-8979-43B1-87C9-C70061B77DC3}"/>
              </a:ext>
            </a:extLst>
          </p:cNvPr>
          <p:cNvGraphicFramePr>
            <a:graphicFrameLocks noGrp="1"/>
          </p:cNvGraphicFramePr>
          <p:nvPr>
            <p:ph type="tbl" sz="quarter" idx="13"/>
            <p:extLst>
              <p:ext uri="{D42A27DB-BD31-4B8C-83A1-F6EECF244321}">
                <p14:modId xmlns:p14="http://schemas.microsoft.com/office/powerpoint/2010/main" val="2067864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913326283"/>
                    </a:ext>
                  </a:extLst>
                </a:gridCol>
                <a:gridCol w="1357884">
                  <a:extLst>
                    <a:ext uri="{9D8B030D-6E8A-4147-A177-3AD203B41FA5}">
                      <a16:colId xmlns:a16="http://schemas.microsoft.com/office/drawing/2014/main" val="1998167644"/>
                    </a:ext>
                  </a:extLst>
                </a:gridCol>
                <a:gridCol w="1357884">
                  <a:extLst>
                    <a:ext uri="{9D8B030D-6E8A-4147-A177-3AD203B41FA5}">
                      <a16:colId xmlns:a16="http://schemas.microsoft.com/office/drawing/2014/main" val="888573670"/>
                    </a:ext>
                  </a:extLst>
                </a:gridCol>
                <a:gridCol w="1357884">
                  <a:extLst>
                    <a:ext uri="{9D8B030D-6E8A-4147-A177-3AD203B41FA5}">
                      <a16:colId xmlns:a16="http://schemas.microsoft.com/office/drawing/2014/main" val="3844761796"/>
                    </a:ext>
                  </a:extLst>
                </a:gridCol>
                <a:gridCol w="1357884">
                  <a:extLst>
                    <a:ext uri="{9D8B030D-6E8A-4147-A177-3AD203B41FA5}">
                      <a16:colId xmlns:a16="http://schemas.microsoft.com/office/drawing/2014/main" val="4146392749"/>
                    </a:ext>
                  </a:extLst>
                </a:gridCol>
                <a:gridCol w="1357884">
                  <a:extLst>
                    <a:ext uri="{9D8B030D-6E8A-4147-A177-3AD203B41FA5}">
                      <a16:colId xmlns:a16="http://schemas.microsoft.com/office/drawing/2014/main" val="185987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71770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17241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96660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271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32962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42428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1893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711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2113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8013282"/>
                  </a:ext>
                </a:extLst>
              </a:tr>
            </a:tbl>
          </a:graphicData>
        </a:graphic>
      </p:graphicFrame>
      <p:sp>
        <p:nvSpPr>
          <p:cNvPr id="4" name="Text Placeholder 3">
            <a:extLst>
              <a:ext uri="{FF2B5EF4-FFF2-40B4-BE49-F238E27FC236}">
                <a16:creationId xmlns:a16="http://schemas.microsoft.com/office/drawing/2014/main" id="{9616C09D-8EA0-4A65-BE3C-BF7E8B484E0C}"/>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892662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C2F47-B51A-4BDE-A6CA-D65CAA74D796}"/>
              </a:ext>
            </a:extLst>
          </p:cNvPr>
          <p:cNvSpPr>
            <a:spLocks noGrp="1"/>
          </p:cNvSpPr>
          <p:nvPr>
            <p:ph type="title"/>
          </p:nvPr>
        </p:nvSpPr>
        <p:spPr/>
        <p:txBody>
          <a:bodyPr/>
          <a:lstStyle/>
          <a:p>
            <a:r>
              <a:rPr lang="en-US"/>
              <a:t>Overall Overall Top Pages | All Pages - 2 of 2</a:t>
            </a:r>
          </a:p>
        </p:txBody>
      </p:sp>
      <p:graphicFrame>
        <p:nvGraphicFramePr>
          <p:cNvPr id="5" name="Table Placeholder 4">
            <a:extLst>
              <a:ext uri="{FF2B5EF4-FFF2-40B4-BE49-F238E27FC236}">
                <a16:creationId xmlns:a16="http://schemas.microsoft.com/office/drawing/2014/main" id="{6377CB6A-B1BD-4658-8F76-26551F41A6DA}"/>
              </a:ext>
            </a:extLst>
          </p:cNvPr>
          <p:cNvGraphicFramePr>
            <a:graphicFrameLocks noGrp="1"/>
          </p:cNvGraphicFramePr>
          <p:nvPr>
            <p:ph type="tbl" sz="quarter" idx="13"/>
            <p:extLst>
              <p:ext uri="{D42A27DB-BD31-4B8C-83A1-F6EECF244321}">
                <p14:modId xmlns:p14="http://schemas.microsoft.com/office/powerpoint/2010/main" val="3563861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340745238"/>
                    </a:ext>
                  </a:extLst>
                </a:gridCol>
                <a:gridCol w="1357884">
                  <a:extLst>
                    <a:ext uri="{9D8B030D-6E8A-4147-A177-3AD203B41FA5}">
                      <a16:colId xmlns:a16="http://schemas.microsoft.com/office/drawing/2014/main" val="3670823642"/>
                    </a:ext>
                  </a:extLst>
                </a:gridCol>
                <a:gridCol w="1357884">
                  <a:extLst>
                    <a:ext uri="{9D8B030D-6E8A-4147-A177-3AD203B41FA5}">
                      <a16:colId xmlns:a16="http://schemas.microsoft.com/office/drawing/2014/main" val="1319954861"/>
                    </a:ext>
                  </a:extLst>
                </a:gridCol>
                <a:gridCol w="1357884">
                  <a:extLst>
                    <a:ext uri="{9D8B030D-6E8A-4147-A177-3AD203B41FA5}">
                      <a16:colId xmlns:a16="http://schemas.microsoft.com/office/drawing/2014/main" val="597030615"/>
                    </a:ext>
                  </a:extLst>
                </a:gridCol>
                <a:gridCol w="1357884">
                  <a:extLst>
                    <a:ext uri="{9D8B030D-6E8A-4147-A177-3AD203B41FA5}">
                      <a16:colId xmlns:a16="http://schemas.microsoft.com/office/drawing/2014/main" val="762025596"/>
                    </a:ext>
                  </a:extLst>
                </a:gridCol>
                <a:gridCol w="1357884">
                  <a:extLst>
                    <a:ext uri="{9D8B030D-6E8A-4147-A177-3AD203B41FA5}">
                      <a16:colId xmlns:a16="http://schemas.microsoft.com/office/drawing/2014/main" val="4068885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93756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08112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8418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89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0729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111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6755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extLst>
                  <a:ext uri="{0D108BD9-81ED-4DB2-BD59-A6C34878D82A}">
                    <a16:rowId xmlns:a16="http://schemas.microsoft.com/office/drawing/2014/main" val="312137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extLst>
                  <a:ext uri="{0D108BD9-81ED-4DB2-BD59-A6C34878D82A}">
                    <a16:rowId xmlns:a16="http://schemas.microsoft.com/office/drawing/2014/main" val="164502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52399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3205430215"/>
                  </a:ext>
                </a:extLst>
              </a:tr>
            </a:tbl>
          </a:graphicData>
        </a:graphic>
      </p:graphicFrame>
      <p:sp>
        <p:nvSpPr>
          <p:cNvPr id="4" name="Text Placeholder 3">
            <a:extLst>
              <a:ext uri="{FF2B5EF4-FFF2-40B4-BE49-F238E27FC236}">
                <a16:creationId xmlns:a16="http://schemas.microsoft.com/office/drawing/2014/main" id="{09DEA52E-7C8E-4E24-A488-38D33BDE4509}"/>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466063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7D8DC-DBD8-468B-B81A-C301A7882504}"/>
              </a:ext>
            </a:extLst>
          </p:cNvPr>
          <p:cNvSpPr>
            <a:spLocks noGrp="1"/>
          </p:cNvSpPr>
          <p:nvPr>
            <p:ph type="title"/>
          </p:nvPr>
        </p:nvSpPr>
        <p:spPr/>
        <p:txBody>
          <a:bodyPr/>
          <a:lstStyle/>
          <a:p>
            <a:r>
              <a:rPr lang="en-US"/>
              <a:t>Twitter Own and Retweeted Tweets Table | All Pages - 1 of 9</a:t>
            </a:r>
          </a:p>
        </p:txBody>
      </p:sp>
      <p:graphicFrame>
        <p:nvGraphicFramePr>
          <p:cNvPr id="5" name="Table Placeholder 4">
            <a:extLst>
              <a:ext uri="{FF2B5EF4-FFF2-40B4-BE49-F238E27FC236}">
                <a16:creationId xmlns:a16="http://schemas.microsoft.com/office/drawing/2014/main" id="{C12121D2-7CC0-41D0-B1F9-D51658821640}"/>
              </a:ext>
            </a:extLst>
          </p:cNvPr>
          <p:cNvGraphicFramePr>
            <a:graphicFrameLocks noGrp="1"/>
          </p:cNvGraphicFramePr>
          <p:nvPr>
            <p:ph type="tbl" sz="quarter" idx="13"/>
            <p:extLst>
              <p:ext uri="{D42A27DB-BD31-4B8C-83A1-F6EECF244321}">
                <p14:modId xmlns:p14="http://schemas.microsoft.com/office/powerpoint/2010/main" val="3366821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719905681"/>
                    </a:ext>
                  </a:extLst>
                </a:gridCol>
                <a:gridCol w="411480">
                  <a:extLst>
                    <a:ext uri="{9D8B030D-6E8A-4147-A177-3AD203B41FA5}">
                      <a16:colId xmlns:a16="http://schemas.microsoft.com/office/drawing/2014/main" val="3132509722"/>
                    </a:ext>
                  </a:extLst>
                </a:gridCol>
                <a:gridCol w="822960">
                  <a:extLst>
                    <a:ext uri="{9D8B030D-6E8A-4147-A177-3AD203B41FA5}">
                      <a16:colId xmlns:a16="http://schemas.microsoft.com/office/drawing/2014/main" val="4128622872"/>
                    </a:ext>
                  </a:extLst>
                </a:gridCol>
                <a:gridCol w="822960">
                  <a:extLst>
                    <a:ext uri="{9D8B030D-6E8A-4147-A177-3AD203B41FA5}">
                      <a16:colId xmlns:a16="http://schemas.microsoft.com/office/drawing/2014/main" val="2024773464"/>
                    </a:ext>
                  </a:extLst>
                </a:gridCol>
                <a:gridCol w="822960">
                  <a:extLst>
                    <a:ext uri="{9D8B030D-6E8A-4147-A177-3AD203B41FA5}">
                      <a16:colId xmlns:a16="http://schemas.microsoft.com/office/drawing/2014/main" val="861166348"/>
                    </a:ext>
                  </a:extLst>
                </a:gridCol>
                <a:gridCol w="822960">
                  <a:extLst>
                    <a:ext uri="{9D8B030D-6E8A-4147-A177-3AD203B41FA5}">
                      <a16:colId xmlns:a16="http://schemas.microsoft.com/office/drawing/2014/main" val="1840163647"/>
                    </a:ext>
                  </a:extLst>
                </a:gridCol>
                <a:gridCol w="822960">
                  <a:extLst>
                    <a:ext uri="{9D8B030D-6E8A-4147-A177-3AD203B41FA5}">
                      <a16:colId xmlns:a16="http://schemas.microsoft.com/office/drawing/2014/main" val="3172624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2133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- 2019-03-28 23:15:53 </a:t>
                      </a:r>
                      <a:r>
                        <a:rPr kumimoji="0" lang="en-US" sz="1000" b="0" i="0" u="none" strike="noStrike" kern="1200" cap="none" spc="0" normalizeH="0" baseline="0" noProof="0">
                          <a:ln>
                            <a:noFill/>
                          </a:ln>
                          <a:solidFill>
                            <a:prstClr val="black"/>
                          </a:solidFill>
                          <a:effectLst/>
                          <a:uLnTx/>
                          <a:uFillTx/>
                          <a:latin typeface="+mn-lt"/>
                          <a:ea typeface="+mn-ea"/>
                          <a:cs typeface="+mn-cs"/>
                        </a:rPr>
                        <a:t>
  RT @BCITArchives: Ill-lit set of a horror flick or @bcit Hotel Motel program in 1964? #tbt BCITArchives no.C23-a005642 @bcitlib https://t.c…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506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22:01:29 </a:t>
                      </a:r>
                      <a:r>
                        <a:rPr kumimoji="0" lang="en-US" sz="1000" b="0" i="0" u="none" strike="noStrike" kern="1200" cap="none" spc="0" normalizeH="0" baseline="0" noProof="0">
                          <a:ln>
                            <a:noFill/>
                          </a:ln>
                          <a:solidFill>
                            <a:prstClr val="black"/>
                          </a:solidFill>
                          <a:effectLst/>
                          <a:uLnTx/>
                          <a:uFillTx/>
                          <a:latin typeface="+mn-lt"/>
                          <a:ea typeface="+mn-ea"/>
                          <a:cs typeface="+mn-cs"/>
                        </a:rPr>
                        <a:t>
  Monday, April 1, check out Zappostrophe! An evening of Frank Zappa’s music at Douglas College.
7:30pm, Laura C. Muir Performing Arts Theatre
New West Campus, 4th floor
FREE to all students, -10 for the public, tickets at the door.
https://t.co/FaNZMJoKdW https://t.co/HCScYF25S2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1203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21:47:05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Langara supports research that directly impacts our community?Stop by the T Building Gallery from 11:30 am–2:30 pm to learn more about how we are supporting BC's craft beer industry through research and collaboration. Read more: https://t.co/GXOJ0dLEzC #Beyond49 https://t.co/38keHFbkbY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extLst>
                  <a:ext uri="{0D108BD9-81ED-4DB2-BD59-A6C34878D82A}">
                    <a16:rowId xmlns:a16="http://schemas.microsoft.com/office/drawing/2014/main" val="1306645678"/>
                  </a:ext>
                </a:extLst>
              </a:tr>
            </a:tbl>
          </a:graphicData>
        </a:graphic>
      </p:graphicFrame>
      <p:sp>
        <p:nvSpPr>
          <p:cNvPr id="4" name="Text Placeholder 3">
            <a:extLst>
              <a:ext uri="{FF2B5EF4-FFF2-40B4-BE49-F238E27FC236}">
                <a16:creationId xmlns:a16="http://schemas.microsoft.com/office/drawing/2014/main" id="{EF210403-7A8A-4265-8190-BFE46996B9DF}"/>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740532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262F-7B56-4353-BD53-B8C640A60EA3}"/>
              </a:ext>
            </a:extLst>
          </p:cNvPr>
          <p:cNvSpPr>
            <a:spLocks noGrp="1"/>
          </p:cNvSpPr>
          <p:nvPr>
            <p:ph type="title"/>
          </p:nvPr>
        </p:nvSpPr>
        <p:spPr/>
        <p:txBody>
          <a:bodyPr/>
          <a:lstStyle/>
          <a:p>
            <a:r>
              <a:rPr lang="en-US"/>
              <a:t>Twitter Own and Retweeted Tweets Table | All Pages - 2 of 9</a:t>
            </a:r>
          </a:p>
        </p:txBody>
      </p:sp>
      <p:graphicFrame>
        <p:nvGraphicFramePr>
          <p:cNvPr id="5" name="Table Placeholder 4">
            <a:extLst>
              <a:ext uri="{FF2B5EF4-FFF2-40B4-BE49-F238E27FC236}">
                <a16:creationId xmlns:a16="http://schemas.microsoft.com/office/drawing/2014/main" id="{97932773-D0B2-4508-9B09-F608C6591738}"/>
              </a:ext>
            </a:extLst>
          </p:cNvPr>
          <p:cNvGraphicFramePr>
            <a:graphicFrameLocks noGrp="1"/>
          </p:cNvGraphicFramePr>
          <p:nvPr>
            <p:ph type="tbl" sz="quarter" idx="13"/>
            <p:extLst>
              <p:ext uri="{D42A27DB-BD31-4B8C-83A1-F6EECF244321}">
                <p14:modId xmlns:p14="http://schemas.microsoft.com/office/powerpoint/2010/main" val="404097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946048242"/>
                    </a:ext>
                  </a:extLst>
                </a:gridCol>
                <a:gridCol w="411480">
                  <a:extLst>
                    <a:ext uri="{9D8B030D-6E8A-4147-A177-3AD203B41FA5}">
                      <a16:colId xmlns:a16="http://schemas.microsoft.com/office/drawing/2014/main" val="119725738"/>
                    </a:ext>
                  </a:extLst>
                </a:gridCol>
                <a:gridCol w="822960">
                  <a:extLst>
                    <a:ext uri="{9D8B030D-6E8A-4147-A177-3AD203B41FA5}">
                      <a16:colId xmlns:a16="http://schemas.microsoft.com/office/drawing/2014/main" val="2135686392"/>
                    </a:ext>
                  </a:extLst>
                </a:gridCol>
                <a:gridCol w="822960">
                  <a:extLst>
                    <a:ext uri="{9D8B030D-6E8A-4147-A177-3AD203B41FA5}">
                      <a16:colId xmlns:a16="http://schemas.microsoft.com/office/drawing/2014/main" val="234074218"/>
                    </a:ext>
                  </a:extLst>
                </a:gridCol>
                <a:gridCol w="822960">
                  <a:extLst>
                    <a:ext uri="{9D8B030D-6E8A-4147-A177-3AD203B41FA5}">
                      <a16:colId xmlns:a16="http://schemas.microsoft.com/office/drawing/2014/main" val="275084921"/>
                    </a:ext>
                  </a:extLst>
                </a:gridCol>
                <a:gridCol w="822960">
                  <a:extLst>
                    <a:ext uri="{9D8B030D-6E8A-4147-A177-3AD203B41FA5}">
                      <a16:colId xmlns:a16="http://schemas.microsoft.com/office/drawing/2014/main" val="1463079433"/>
                    </a:ext>
                  </a:extLst>
                </a:gridCol>
                <a:gridCol w="822960">
                  <a:extLst>
                    <a:ext uri="{9D8B030D-6E8A-4147-A177-3AD203B41FA5}">
                      <a16:colId xmlns:a16="http://schemas.microsoft.com/office/drawing/2014/main" val="3368593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3244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20:03:21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tonight - Mar 28 at 5:30 in C408. 
Gain the practical ability to apply social sciences and humanities knowledge
to your career.  https://t.co/2Cy1cyeBW7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645178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19:45:18 </a:t>
                      </a:r>
                      <a:r>
                        <a:rPr kumimoji="0" lang="en-US" sz="1000" b="0" i="0" u="none" strike="noStrike" kern="1200" cap="none" spc="0" normalizeH="0" baseline="0" noProof="0">
                          <a:ln>
                            <a:noFill/>
                          </a:ln>
                          <a:solidFill>
                            <a:prstClr val="black"/>
                          </a:solidFill>
                          <a:effectLst/>
                          <a:uLnTx/>
                          <a:uFillTx/>
                          <a:latin typeface="+mn-lt"/>
                          <a:ea typeface="+mn-ea"/>
                          <a:cs typeface="+mn-cs"/>
                        </a:rPr>
                        <a:t>
  “Made for a good time, handmade to last a lifetime.” Read about this inspirational Q&amp;amp;A with @vccfashion grad Cassandra Bailey, visionary behind her one-craftswoman local #lifestylebrand https://t.co/9kr6qT7OIn | @scoutmagazine #localfashion #yvrfashion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91634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19:45:04 </a:t>
                      </a:r>
                      <a:r>
                        <a:rPr kumimoji="0" lang="en-US" sz="1000" b="0" i="0" u="none" strike="noStrike" kern="1200" cap="none" spc="0" normalizeH="0" baseline="0" noProof="0">
                          <a:ln>
                            <a:noFill/>
                          </a:ln>
                          <a:solidFill>
                            <a:prstClr val="black"/>
                          </a:solidFill>
                          <a:effectLst/>
                          <a:uLnTx/>
                          <a:uFillTx/>
                          <a:latin typeface="+mn-lt"/>
                          <a:ea typeface="+mn-ea"/>
                          <a:cs typeface="+mn-cs"/>
                        </a:rPr>
                        <a:t>
  Origami-based solar panels, a restored 1930s vending machine, a showcase of Makerspace projects and the chance to win an iPad Mini! Come to the T Gallery and see the research happening at Langara. https://t.co/CAFZoHJJjA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extLst>
                  <a:ext uri="{0D108BD9-81ED-4DB2-BD59-A6C34878D82A}">
                    <a16:rowId xmlns:a16="http://schemas.microsoft.com/office/drawing/2014/main" val="1913858372"/>
                  </a:ext>
                </a:extLst>
              </a:tr>
            </a:tbl>
          </a:graphicData>
        </a:graphic>
      </p:graphicFrame>
      <p:sp>
        <p:nvSpPr>
          <p:cNvPr id="4" name="Text Placeholder 3">
            <a:extLst>
              <a:ext uri="{FF2B5EF4-FFF2-40B4-BE49-F238E27FC236}">
                <a16:creationId xmlns:a16="http://schemas.microsoft.com/office/drawing/2014/main" id="{A44C6544-A07E-4BDF-9F63-E632C2B0528B}"/>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625000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E2CC-6171-4EE4-8E60-D1EEB85A0DAB}"/>
              </a:ext>
            </a:extLst>
          </p:cNvPr>
          <p:cNvSpPr>
            <a:spLocks noGrp="1"/>
          </p:cNvSpPr>
          <p:nvPr>
            <p:ph type="title"/>
          </p:nvPr>
        </p:nvSpPr>
        <p:spPr/>
        <p:txBody>
          <a:bodyPr/>
          <a:lstStyle/>
          <a:p>
            <a:r>
              <a:rPr lang="en-US"/>
              <a:t>Twitter Own and Retweeted Tweets Table | All Pages - 3 of 9</a:t>
            </a:r>
          </a:p>
        </p:txBody>
      </p:sp>
      <p:graphicFrame>
        <p:nvGraphicFramePr>
          <p:cNvPr id="5" name="Table Placeholder 4">
            <a:extLst>
              <a:ext uri="{FF2B5EF4-FFF2-40B4-BE49-F238E27FC236}">
                <a16:creationId xmlns:a16="http://schemas.microsoft.com/office/drawing/2014/main" id="{F850BDCD-0FC5-45FD-9F3A-7883147E35F2}"/>
              </a:ext>
            </a:extLst>
          </p:cNvPr>
          <p:cNvGraphicFramePr>
            <a:graphicFrameLocks noGrp="1"/>
          </p:cNvGraphicFramePr>
          <p:nvPr>
            <p:ph type="tbl" sz="quarter" idx="13"/>
            <p:extLst>
              <p:ext uri="{D42A27DB-BD31-4B8C-83A1-F6EECF244321}">
                <p14:modId xmlns:p14="http://schemas.microsoft.com/office/powerpoint/2010/main" val="531850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86061283"/>
                    </a:ext>
                  </a:extLst>
                </a:gridCol>
                <a:gridCol w="411480">
                  <a:extLst>
                    <a:ext uri="{9D8B030D-6E8A-4147-A177-3AD203B41FA5}">
                      <a16:colId xmlns:a16="http://schemas.microsoft.com/office/drawing/2014/main" val="1227835759"/>
                    </a:ext>
                  </a:extLst>
                </a:gridCol>
                <a:gridCol w="822960">
                  <a:extLst>
                    <a:ext uri="{9D8B030D-6E8A-4147-A177-3AD203B41FA5}">
                      <a16:colId xmlns:a16="http://schemas.microsoft.com/office/drawing/2014/main" val="2131212326"/>
                    </a:ext>
                  </a:extLst>
                </a:gridCol>
                <a:gridCol w="822960">
                  <a:extLst>
                    <a:ext uri="{9D8B030D-6E8A-4147-A177-3AD203B41FA5}">
                      <a16:colId xmlns:a16="http://schemas.microsoft.com/office/drawing/2014/main" val="1358545791"/>
                    </a:ext>
                  </a:extLst>
                </a:gridCol>
                <a:gridCol w="822960">
                  <a:extLst>
                    <a:ext uri="{9D8B030D-6E8A-4147-A177-3AD203B41FA5}">
                      <a16:colId xmlns:a16="http://schemas.microsoft.com/office/drawing/2014/main" val="4243465203"/>
                    </a:ext>
                  </a:extLst>
                </a:gridCol>
                <a:gridCol w="822960">
                  <a:extLst>
                    <a:ext uri="{9D8B030D-6E8A-4147-A177-3AD203B41FA5}">
                      <a16:colId xmlns:a16="http://schemas.microsoft.com/office/drawing/2014/main" val="3013736433"/>
                    </a:ext>
                  </a:extLst>
                </a:gridCol>
                <a:gridCol w="822960">
                  <a:extLst>
                    <a:ext uri="{9D8B030D-6E8A-4147-A177-3AD203B41FA5}">
                      <a16:colId xmlns:a16="http://schemas.microsoft.com/office/drawing/2014/main" val="698219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4578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18:58:00 </a:t>
                      </a:r>
                      <a:r>
                        <a:rPr kumimoji="0" lang="en-US" sz="1000" b="0" i="0" u="none" strike="noStrike" kern="1200" cap="none" spc="0" normalizeH="0" baseline="0" noProof="0">
                          <a:ln>
                            <a:noFill/>
                          </a:ln>
                          <a:solidFill>
                            <a:prstClr val="black"/>
                          </a:solidFill>
                          <a:effectLst/>
                          <a:uLnTx/>
                          <a:uFillTx/>
                          <a:latin typeface="+mn-lt"/>
                          <a:ea typeface="+mn-ea"/>
                          <a:cs typeface="+mn-cs"/>
                        </a:rPr>
                        <a:t>
  It's Applied Research Day! Join us in the T Building Gallery from 11:30 am – 2:30 pm and explore the research being done by your classmates and instructors at Langara. Students have the chance to enter to win an iPad mini! https://t.co/9LHFMDltt8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20436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18:30:46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computer-aided #drafting or #CAD is a highly sought-after skill in the #architectural design industry? 🏢 At #myVCC, you’ll learn to build your own portfolio to present to companies in the future: https://t.co/bmuHC4NDOf https://t.co/izrTNUE30t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49381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18:29:06 </a:t>
                      </a:r>
                      <a:r>
                        <a:rPr kumimoji="0" lang="en-US" sz="1000" b="0" i="0" u="none" strike="noStrike" kern="1200" cap="none" spc="0" normalizeH="0" baseline="0" noProof="0">
                          <a:ln>
                            <a:noFill/>
                          </a:ln>
                          <a:solidFill>
                            <a:prstClr val="black"/>
                          </a:solidFill>
                          <a:effectLst/>
                          <a:uLnTx/>
                          <a:uFillTx/>
                          <a:latin typeface="+mn-lt"/>
                          <a:ea typeface="+mn-ea"/>
                          <a:cs typeface="+mn-cs"/>
                        </a:rPr>
                        <a:t>
  RT @CCETgeorgebrown: Our Robotics Competition has a bit of a Sergio Leone feel to it. 😃 https://t.co/G4SpPNz3e1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5528862"/>
                  </a:ext>
                </a:extLst>
              </a:tr>
            </a:tbl>
          </a:graphicData>
        </a:graphic>
      </p:graphicFrame>
      <p:sp>
        <p:nvSpPr>
          <p:cNvPr id="4" name="Text Placeholder 3">
            <a:extLst>
              <a:ext uri="{FF2B5EF4-FFF2-40B4-BE49-F238E27FC236}">
                <a16:creationId xmlns:a16="http://schemas.microsoft.com/office/drawing/2014/main" id="{2649C630-32B1-47A9-BF38-07C5F467599A}"/>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8255595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19C66-4740-49B1-8B7C-DE929E633262}"/>
              </a:ext>
            </a:extLst>
          </p:cNvPr>
          <p:cNvSpPr>
            <a:spLocks noGrp="1"/>
          </p:cNvSpPr>
          <p:nvPr>
            <p:ph type="title"/>
          </p:nvPr>
        </p:nvSpPr>
        <p:spPr/>
        <p:txBody>
          <a:bodyPr/>
          <a:lstStyle/>
          <a:p>
            <a:r>
              <a:rPr lang="en-US"/>
              <a:t>Twitter Own and Retweeted Tweets Table | All Pages - 4 of 9</a:t>
            </a:r>
          </a:p>
        </p:txBody>
      </p:sp>
      <p:graphicFrame>
        <p:nvGraphicFramePr>
          <p:cNvPr id="5" name="Table Placeholder 4">
            <a:extLst>
              <a:ext uri="{FF2B5EF4-FFF2-40B4-BE49-F238E27FC236}">
                <a16:creationId xmlns:a16="http://schemas.microsoft.com/office/drawing/2014/main" id="{0B0C5170-0D2A-4D62-B3BB-5E56DA0218DC}"/>
              </a:ext>
            </a:extLst>
          </p:cNvPr>
          <p:cNvGraphicFramePr>
            <a:graphicFrameLocks noGrp="1"/>
          </p:cNvGraphicFramePr>
          <p:nvPr>
            <p:ph type="tbl" sz="quarter" idx="13"/>
            <p:extLst>
              <p:ext uri="{D42A27DB-BD31-4B8C-83A1-F6EECF244321}">
                <p14:modId xmlns:p14="http://schemas.microsoft.com/office/powerpoint/2010/main" val="77676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450268484"/>
                    </a:ext>
                  </a:extLst>
                </a:gridCol>
                <a:gridCol w="411480">
                  <a:extLst>
                    <a:ext uri="{9D8B030D-6E8A-4147-A177-3AD203B41FA5}">
                      <a16:colId xmlns:a16="http://schemas.microsoft.com/office/drawing/2014/main" val="2507702307"/>
                    </a:ext>
                  </a:extLst>
                </a:gridCol>
                <a:gridCol w="822960">
                  <a:extLst>
                    <a:ext uri="{9D8B030D-6E8A-4147-A177-3AD203B41FA5}">
                      <a16:colId xmlns:a16="http://schemas.microsoft.com/office/drawing/2014/main" val="1468364578"/>
                    </a:ext>
                  </a:extLst>
                </a:gridCol>
                <a:gridCol w="822960">
                  <a:extLst>
                    <a:ext uri="{9D8B030D-6E8A-4147-A177-3AD203B41FA5}">
                      <a16:colId xmlns:a16="http://schemas.microsoft.com/office/drawing/2014/main" val="1000488246"/>
                    </a:ext>
                  </a:extLst>
                </a:gridCol>
                <a:gridCol w="822960">
                  <a:extLst>
                    <a:ext uri="{9D8B030D-6E8A-4147-A177-3AD203B41FA5}">
                      <a16:colId xmlns:a16="http://schemas.microsoft.com/office/drawing/2014/main" val="2419890190"/>
                    </a:ext>
                  </a:extLst>
                </a:gridCol>
                <a:gridCol w="822960">
                  <a:extLst>
                    <a:ext uri="{9D8B030D-6E8A-4147-A177-3AD203B41FA5}">
                      <a16:colId xmlns:a16="http://schemas.microsoft.com/office/drawing/2014/main" val="4249106162"/>
                    </a:ext>
                  </a:extLst>
                </a:gridCol>
                <a:gridCol w="822960">
                  <a:extLst>
                    <a:ext uri="{9D8B030D-6E8A-4147-A177-3AD203B41FA5}">
                      <a16:colId xmlns:a16="http://schemas.microsoft.com/office/drawing/2014/main" val="3739423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0389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17:35:58 </a:t>
                      </a:r>
                      <a:r>
                        <a:rPr kumimoji="0" lang="en-US" sz="1000" b="0" i="0" u="none" strike="noStrike" kern="1200" cap="none" spc="0" normalizeH="0" baseline="0" noProof="0">
                          <a:ln>
                            <a:noFill/>
                          </a:ln>
                          <a:solidFill>
                            <a:prstClr val="black"/>
                          </a:solidFill>
                          <a:effectLst/>
                          <a:uLnTx/>
                          <a:uFillTx/>
                          <a:latin typeface="+mn-lt"/>
                          <a:ea typeface="+mn-ea"/>
                          <a:cs typeface="+mn-cs"/>
                        </a:rPr>
                        <a:t>
  It's almost your last chance to take in an amazing free concert today at 1pm in the Laura C. Muir Performing Arts Theatre at the NW Campus! https://t.co/28A4BSBkLy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431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15:40:21 </a:t>
                      </a:r>
                      <a:r>
                        <a:rPr kumimoji="0" lang="en-US" sz="1000" b="0" i="0" u="none" strike="noStrike" kern="1200" cap="none" spc="0" normalizeH="0" baseline="0" noProof="0">
                          <a:ln>
                            <a:noFill/>
                          </a:ln>
                          <a:solidFill>
                            <a:prstClr val="black"/>
                          </a:solidFill>
                          <a:effectLst/>
                          <a:uLnTx/>
                          <a:uFillTx/>
                          <a:latin typeface="+mn-lt"/>
                          <a:ea typeface="+mn-ea"/>
                          <a:cs typeface="+mn-cs"/>
                        </a:rPr>
                        <a:t>
  RT @SchlegelVillage: Sylvia and Carol are @GBCollege sharing #ElderWisdom today till 2pm. 4th floor outside the School of Social and Commun…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975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15:30:43 </a:t>
                      </a:r>
                      <a:r>
                        <a:rPr kumimoji="0" lang="en-US" sz="1000" b="0" i="0" u="none" strike="noStrike" kern="1200" cap="none" spc="0" normalizeH="0" baseline="0" noProof="0">
                          <a:ln>
                            <a:noFill/>
                          </a:ln>
                          <a:solidFill>
                            <a:prstClr val="black"/>
                          </a:solidFill>
                          <a:effectLst/>
                          <a:uLnTx/>
                          <a:uFillTx/>
                          <a:latin typeface="+mn-lt"/>
                          <a:ea typeface="+mn-ea"/>
                          <a:cs typeface="+mn-cs"/>
                        </a:rPr>
                        <a:t>
  Please note we’ll be conducting server upgrades on Sunday, March 31 from 10 am to 3 pm. Our website will remain online but with limited functionality in the following areas: https://t.co/zwu3owHZ5A We apologize for any inconvenience. https://t.co/cybX33ZQqv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825792165"/>
                  </a:ext>
                </a:extLst>
              </a:tr>
            </a:tbl>
          </a:graphicData>
        </a:graphic>
      </p:graphicFrame>
      <p:sp>
        <p:nvSpPr>
          <p:cNvPr id="4" name="Text Placeholder 3">
            <a:extLst>
              <a:ext uri="{FF2B5EF4-FFF2-40B4-BE49-F238E27FC236}">
                <a16:creationId xmlns:a16="http://schemas.microsoft.com/office/drawing/2014/main" id="{CDCC6DC5-479A-4693-8A16-9634910EA6C9}"/>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775174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81DAE-8762-4E63-8AC3-DBE9048D9D41}"/>
              </a:ext>
            </a:extLst>
          </p:cNvPr>
          <p:cNvSpPr>
            <a:spLocks noGrp="1"/>
          </p:cNvSpPr>
          <p:nvPr>
            <p:ph type="title"/>
          </p:nvPr>
        </p:nvSpPr>
        <p:spPr/>
        <p:txBody>
          <a:bodyPr/>
          <a:lstStyle/>
          <a:p>
            <a:r>
              <a:rPr lang="en-US"/>
              <a:t>Twitter Own and Retweeted Tweets Table | All Pages - 5 of 9</a:t>
            </a:r>
          </a:p>
        </p:txBody>
      </p:sp>
      <p:graphicFrame>
        <p:nvGraphicFramePr>
          <p:cNvPr id="5" name="Table Placeholder 4">
            <a:extLst>
              <a:ext uri="{FF2B5EF4-FFF2-40B4-BE49-F238E27FC236}">
                <a16:creationId xmlns:a16="http://schemas.microsoft.com/office/drawing/2014/main" id="{9231F4A8-F27D-47C4-8AE8-7F0888C87566}"/>
              </a:ext>
            </a:extLst>
          </p:cNvPr>
          <p:cNvGraphicFramePr>
            <a:graphicFrameLocks noGrp="1"/>
          </p:cNvGraphicFramePr>
          <p:nvPr>
            <p:ph type="tbl" sz="quarter" idx="13"/>
            <p:extLst>
              <p:ext uri="{D42A27DB-BD31-4B8C-83A1-F6EECF244321}">
                <p14:modId xmlns:p14="http://schemas.microsoft.com/office/powerpoint/2010/main" val="301342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710269531"/>
                    </a:ext>
                  </a:extLst>
                </a:gridCol>
                <a:gridCol w="411480">
                  <a:extLst>
                    <a:ext uri="{9D8B030D-6E8A-4147-A177-3AD203B41FA5}">
                      <a16:colId xmlns:a16="http://schemas.microsoft.com/office/drawing/2014/main" val="3445094997"/>
                    </a:ext>
                  </a:extLst>
                </a:gridCol>
                <a:gridCol w="822960">
                  <a:extLst>
                    <a:ext uri="{9D8B030D-6E8A-4147-A177-3AD203B41FA5}">
                      <a16:colId xmlns:a16="http://schemas.microsoft.com/office/drawing/2014/main" val="3035999172"/>
                    </a:ext>
                  </a:extLst>
                </a:gridCol>
                <a:gridCol w="822960">
                  <a:extLst>
                    <a:ext uri="{9D8B030D-6E8A-4147-A177-3AD203B41FA5}">
                      <a16:colId xmlns:a16="http://schemas.microsoft.com/office/drawing/2014/main" val="2250972643"/>
                    </a:ext>
                  </a:extLst>
                </a:gridCol>
                <a:gridCol w="822960">
                  <a:extLst>
                    <a:ext uri="{9D8B030D-6E8A-4147-A177-3AD203B41FA5}">
                      <a16:colId xmlns:a16="http://schemas.microsoft.com/office/drawing/2014/main" val="2391057288"/>
                    </a:ext>
                  </a:extLst>
                </a:gridCol>
                <a:gridCol w="822960">
                  <a:extLst>
                    <a:ext uri="{9D8B030D-6E8A-4147-A177-3AD203B41FA5}">
                      <a16:colId xmlns:a16="http://schemas.microsoft.com/office/drawing/2014/main" val="3317485781"/>
                    </a:ext>
                  </a:extLst>
                </a:gridCol>
                <a:gridCol w="822960">
                  <a:extLst>
                    <a:ext uri="{9D8B030D-6E8A-4147-A177-3AD203B41FA5}">
                      <a16:colId xmlns:a16="http://schemas.microsoft.com/office/drawing/2014/main" val="315613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1781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15:01:30 </a:t>
                      </a:r>
                      <a:r>
                        <a:rPr kumimoji="0" lang="en-US" sz="1000" b="0" i="0" u="none" strike="noStrike" kern="1200" cap="none" spc="0" normalizeH="0" baseline="0" noProof="0">
                          <a:ln>
                            <a:noFill/>
                          </a:ln>
                          <a:solidFill>
                            <a:prstClr val="black"/>
                          </a:solidFill>
                          <a:effectLst/>
                          <a:uLnTx/>
                          <a:uFillTx/>
                          <a:latin typeface="+mn-lt"/>
                          <a:ea typeface="+mn-ea"/>
                          <a:cs typeface="+mn-cs"/>
                        </a:rPr>
                        <a:t>
  RT @startGBC: Want to learn how to pitch your business in 3 minutes or less? Come to The Fundamentals:The Pitch workshop to get a hands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18:23:24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876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14:59:04 </a:t>
                      </a:r>
                      <a:r>
                        <a:rPr kumimoji="0" lang="en-US" sz="1000" b="0" i="0" u="none" strike="noStrike" kern="1200" cap="none" spc="0" normalizeH="0" baseline="0" noProof="0">
                          <a:ln>
                            <a:noFill/>
                          </a:ln>
                          <a:solidFill>
                            <a:prstClr val="black"/>
                          </a:solidFill>
                          <a:effectLst/>
                          <a:uLnTx/>
                          <a:uFillTx/>
                          <a:latin typeface="+mn-lt"/>
                          <a:ea typeface="+mn-ea"/>
                          <a:cs typeface="+mn-cs"/>
                        </a:rPr>
                        <a:t>
  RT @CCETgeorgebrown: Gearing up for today’s Robotics Competition as part of @NEMOntario and @OACETT National Engineering Month @GBCollege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000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14:07:13 </a:t>
                      </a:r>
                      <a:r>
                        <a:rPr kumimoji="0" lang="en-US" sz="1000" b="0" i="0" u="none" strike="noStrike" kern="1200" cap="none" spc="0" normalizeH="0" baseline="0" noProof="0">
                          <a:ln>
                            <a:noFill/>
                          </a:ln>
                          <a:solidFill>
                            <a:prstClr val="black"/>
                          </a:solidFill>
                          <a:effectLst/>
                          <a:uLnTx/>
                          <a:uFillTx/>
                          <a:latin typeface="+mn-lt"/>
                          <a:ea typeface="+mn-ea"/>
                          <a:cs typeface="+mn-cs"/>
                        </a:rPr>
                        <a:t>
  Students, visit the #ElderWisdom bench at St. James Campus, building A, on the 4th floor outside the Community Services offices TODAY between 10am and 2pm and have a great conversation with a senior. @FairviewLTC https://t.co/1gBbqkri7K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extLst>
                  <a:ext uri="{0D108BD9-81ED-4DB2-BD59-A6C34878D82A}">
                    <a16:rowId xmlns:a16="http://schemas.microsoft.com/office/drawing/2014/main" val="4181119909"/>
                  </a:ext>
                </a:extLst>
              </a:tr>
            </a:tbl>
          </a:graphicData>
        </a:graphic>
      </p:graphicFrame>
      <p:sp>
        <p:nvSpPr>
          <p:cNvPr id="4" name="Text Placeholder 3">
            <a:extLst>
              <a:ext uri="{FF2B5EF4-FFF2-40B4-BE49-F238E27FC236}">
                <a16:creationId xmlns:a16="http://schemas.microsoft.com/office/drawing/2014/main" id="{3617A59C-CB06-40F3-9D16-30C599BC1BBB}"/>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674918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A1BA3-11EA-40B3-8F72-8DCE886242CD}"/>
              </a:ext>
            </a:extLst>
          </p:cNvPr>
          <p:cNvSpPr>
            <a:spLocks noGrp="1"/>
          </p:cNvSpPr>
          <p:nvPr>
            <p:ph type="title"/>
          </p:nvPr>
        </p:nvSpPr>
        <p:spPr/>
        <p:txBody>
          <a:bodyPr/>
          <a:lstStyle/>
          <a:p>
            <a:r>
              <a:rPr lang="en-US"/>
              <a:t>Twitter Own and Retweeted Tweets Table | All Pages - 6 of 9</a:t>
            </a:r>
          </a:p>
        </p:txBody>
      </p:sp>
      <p:graphicFrame>
        <p:nvGraphicFramePr>
          <p:cNvPr id="5" name="Table Placeholder 4">
            <a:extLst>
              <a:ext uri="{FF2B5EF4-FFF2-40B4-BE49-F238E27FC236}">
                <a16:creationId xmlns:a16="http://schemas.microsoft.com/office/drawing/2014/main" id="{3F08522D-1F4C-4B3B-83F8-9A0BB485326B}"/>
              </a:ext>
            </a:extLst>
          </p:cNvPr>
          <p:cNvGraphicFramePr>
            <a:graphicFrameLocks noGrp="1"/>
          </p:cNvGraphicFramePr>
          <p:nvPr>
            <p:ph type="tbl" sz="quarter" idx="13"/>
            <p:extLst>
              <p:ext uri="{D42A27DB-BD31-4B8C-83A1-F6EECF244321}">
                <p14:modId xmlns:p14="http://schemas.microsoft.com/office/powerpoint/2010/main" val="411054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287855976"/>
                    </a:ext>
                  </a:extLst>
                </a:gridCol>
                <a:gridCol w="411480">
                  <a:extLst>
                    <a:ext uri="{9D8B030D-6E8A-4147-A177-3AD203B41FA5}">
                      <a16:colId xmlns:a16="http://schemas.microsoft.com/office/drawing/2014/main" val="1244755125"/>
                    </a:ext>
                  </a:extLst>
                </a:gridCol>
                <a:gridCol w="822960">
                  <a:extLst>
                    <a:ext uri="{9D8B030D-6E8A-4147-A177-3AD203B41FA5}">
                      <a16:colId xmlns:a16="http://schemas.microsoft.com/office/drawing/2014/main" val="2013592328"/>
                    </a:ext>
                  </a:extLst>
                </a:gridCol>
                <a:gridCol w="822960">
                  <a:extLst>
                    <a:ext uri="{9D8B030D-6E8A-4147-A177-3AD203B41FA5}">
                      <a16:colId xmlns:a16="http://schemas.microsoft.com/office/drawing/2014/main" val="826364187"/>
                    </a:ext>
                  </a:extLst>
                </a:gridCol>
                <a:gridCol w="822960">
                  <a:extLst>
                    <a:ext uri="{9D8B030D-6E8A-4147-A177-3AD203B41FA5}">
                      <a16:colId xmlns:a16="http://schemas.microsoft.com/office/drawing/2014/main" val="3107036884"/>
                    </a:ext>
                  </a:extLst>
                </a:gridCol>
                <a:gridCol w="822960">
                  <a:extLst>
                    <a:ext uri="{9D8B030D-6E8A-4147-A177-3AD203B41FA5}">
                      <a16:colId xmlns:a16="http://schemas.microsoft.com/office/drawing/2014/main" val="919301759"/>
                    </a:ext>
                  </a:extLst>
                </a:gridCol>
                <a:gridCol w="822960">
                  <a:extLst>
                    <a:ext uri="{9D8B030D-6E8A-4147-A177-3AD203B41FA5}">
                      <a16:colId xmlns:a16="http://schemas.microsoft.com/office/drawing/2014/main" val="366006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2122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00:57:04 </a:t>
                      </a:r>
                      <a:r>
                        <a:rPr kumimoji="0" lang="en-US" sz="1000" b="0" i="0" u="none" strike="noStrike" kern="1200" cap="none" spc="0" normalizeH="0" baseline="0" noProof="0">
                          <a:ln>
                            <a:noFill/>
                          </a:ln>
                          <a:solidFill>
                            <a:prstClr val="black"/>
                          </a:solidFill>
                          <a:effectLst/>
                          <a:uLnTx/>
                          <a:uFillTx/>
                          <a:latin typeface="+mn-lt"/>
                          <a:ea typeface="+mn-ea"/>
                          <a:cs typeface="+mn-cs"/>
                        </a:rPr>
                        <a:t>
  Super exciting! @EA is here at the Music Technology Portfolio Show. #newwest https://t.co/78wiFb8ajr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6726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- 2019-03-28 00:01:14 </a:t>
                      </a:r>
                      <a:r>
                        <a:rPr kumimoji="0" lang="en-US" sz="1000" b="0" i="0" u="none" strike="noStrike" kern="1200" cap="none" spc="0" normalizeH="0" baseline="0" noProof="0">
                          <a:ln>
                            <a:noFill/>
                          </a:ln>
                          <a:solidFill>
                            <a:prstClr val="black"/>
                          </a:solidFill>
                          <a:effectLst/>
                          <a:uLnTx/>
                          <a:uFillTx/>
                          <a:latin typeface="+mn-lt"/>
                          <a:ea typeface="+mn-ea"/>
                          <a:cs typeface="+mn-cs"/>
                        </a:rPr>
                        <a:t>
  That moment BCIT's Energy Manager, Colin Chan, read his article in the @globeandmail today 🗞️
Subscribe online or grab a copy at the Burnaby Campus library to learn more about the role of an energy manager. Thank you for the story @Globe_Careers! #LifeatBCIT @BCITfixit https://t.co/2wVopSWKn4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481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- 2019-03-27 23:55:47 </a:t>
                      </a:r>
                      <a:r>
                        <a:rPr kumimoji="0" lang="en-US" sz="1000" b="0" i="0" u="none" strike="noStrike" kern="1200" cap="none" spc="0" normalizeH="0" baseline="0" noProof="0">
                          <a:ln>
                            <a:noFill/>
                          </a:ln>
                          <a:solidFill>
                            <a:prstClr val="black"/>
                          </a:solidFill>
                          <a:effectLst/>
                          <a:uLnTx/>
                          <a:uFillTx/>
                          <a:latin typeface="+mn-lt"/>
                          <a:ea typeface="+mn-ea"/>
                          <a:cs typeface="+mn-cs"/>
                        </a:rPr>
                        <a:t>
  “Students have put on some great presentations,” says Vince Renaud, freelance recording engineer and judge at Music Tech Portfolio Show #newwest https://t.co/PCBT8XLkhv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0580846"/>
                  </a:ext>
                </a:extLst>
              </a:tr>
            </a:tbl>
          </a:graphicData>
        </a:graphic>
      </p:graphicFrame>
      <p:sp>
        <p:nvSpPr>
          <p:cNvPr id="4" name="Text Placeholder 3">
            <a:extLst>
              <a:ext uri="{FF2B5EF4-FFF2-40B4-BE49-F238E27FC236}">
                <a16:creationId xmlns:a16="http://schemas.microsoft.com/office/drawing/2014/main" id="{6F007862-2040-4447-90AF-AB790230CA87}"/>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444574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239EA-F6D1-47C5-817A-40601CB405B5}"/>
              </a:ext>
            </a:extLst>
          </p:cNvPr>
          <p:cNvSpPr>
            <a:spLocks noGrp="1"/>
          </p:cNvSpPr>
          <p:nvPr>
            <p:ph type="title"/>
          </p:nvPr>
        </p:nvSpPr>
        <p:spPr/>
        <p:txBody>
          <a:bodyPr/>
          <a:lstStyle/>
          <a:p>
            <a:r>
              <a:rPr lang="en-US"/>
              <a:t>Twitter Own and Retweeted Tweets Table | All Pages - 7 of 9</a:t>
            </a:r>
          </a:p>
        </p:txBody>
      </p:sp>
      <p:graphicFrame>
        <p:nvGraphicFramePr>
          <p:cNvPr id="5" name="Table Placeholder 4">
            <a:extLst>
              <a:ext uri="{FF2B5EF4-FFF2-40B4-BE49-F238E27FC236}">
                <a16:creationId xmlns:a16="http://schemas.microsoft.com/office/drawing/2014/main" id="{AA3E2893-805E-47A4-944E-F0736E29B5DE}"/>
              </a:ext>
            </a:extLst>
          </p:cNvPr>
          <p:cNvGraphicFramePr>
            <a:graphicFrameLocks noGrp="1"/>
          </p:cNvGraphicFramePr>
          <p:nvPr>
            <p:ph type="tbl" sz="quarter" idx="13"/>
            <p:extLst>
              <p:ext uri="{D42A27DB-BD31-4B8C-83A1-F6EECF244321}">
                <p14:modId xmlns:p14="http://schemas.microsoft.com/office/powerpoint/2010/main" val="298931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877718115"/>
                    </a:ext>
                  </a:extLst>
                </a:gridCol>
                <a:gridCol w="411480">
                  <a:extLst>
                    <a:ext uri="{9D8B030D-6E8A-4147-A177-3AD203B41FA5}">
                      <a16:colId xmlns:a16="http://schemas.microsoft.com/office/drawing/2014/main" val="265914101"/>
                    </a:ext>
                  </a:extLst>
                </a:gridCol>
                <a:gridCol w="822960">
                  <a:extLst>
                    <a:ext uri="{9D8B030D-6E8A-4147-A177-3AD203B41FA5}">
                      <a16:colId xmlns:a16="http://schemas.microsoft.com/office/drawing/2014/main" val="941788703"/>
                    </a:ext>
                  </a:extLst>
                </a:gridCol>
                <a:gridCol w="822960">
                  <a:extLst>
                    <a:ext uri="{9D8B030D-6E8A-4147-A177-3AD203B41FA5}">
                      <a16:colId xmlns:a16="http://schemas.microsoft.com/office/drawing/2014/main" val="1339191114"/>
                    </a:ext>
                  </a:extLst>
                </a:gridCol>
                <a:gridCol w="822960">
                  <a:extLst>
                    <a:ext uri="{9D8B030D-6E8A-4147-A177-3AD203B41FA5}">
                      <a16:colId xmlns:a16="http://schemas.microsoft.com/office/drawing/2014/main" val="712563337"/>
                    </a:ext>
                  </a:extLst>
                </a:gridCol>
                <a:gridCol w="822960">
                  <a:extLst>
                    <a:ext uri="{9D8B030D-6E8A-4147-A177-3AD203B41FA5}">
                      <a16:colId xmlns:a16="http://schemas.microsoft.com/office/drawing/2014/main" val="2490388351"/>
                    </a:ext>
                  </a:extLst>
                </a:gridCol>
                <a:gridCol w="822960">
                  <a:extLst>
                    <a:ext uri="{9D8B030D-6E8A-4147-A177-3AD203B41FA5}">
                      <a16:colId xmlns:a16="http://schemas.microsoft.com/office/drawing/2014/main" val="246924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4314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- 2019-03-27 23:21:11 </a:t>
                      </a:r>
                      <a:r>
                        <a:rPr kumimoji="0" lang="en-US" sz="1000" b="0" i="0" u="none" strike="noStrike" kern="1200" cap="none" spc="0" normalizeH="0" baseline="0" noProof="0">
                          <a:ln>
                            <a:noFill/>
                          </a:ln>
                          <a:solidFill>
                            <a:prstClr val="black"/>
                          </a:solidFill>
                          <a:effectLst/>
                          <a:uLnTx/>
                          <a:uFillTx/>
                          <a:latin typeface="+mn-lt"/>
                          <a:ea typeface="+mn-ea"/>
                          <a:cs typeface="+mn-cs"/>
                        </a:rPr>
                        <a:t>
  We are a force to reckon with! @ Monstercat is here at the Music Tech Portfolio Show. #newwest https://t.co/Ac3DwMi3LV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235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21:41:01 </a:t>
                      </a:r>
                      <a:r>
                        <a:rPr kumimoji="0" lang="en-US" sz="1000" b="0" i="0" u="none" strike="noStrike" kern="1200" cap="none" spc="0" normalizeH="0" baseline="0" noProof="0">
                          <a:ln>
                            <a:noFill/>
                          </a:ln>
                          <a:solidFill>
                            <a:prstClr val="black"/>
                          </a:solidFill>
                          <a:effectLst/>
                          <a:uLnTx/>
                          <a:uFillTx/>
                          <a:latin typeface="+mn-lt"/>
                          <a:ea typeface="+mn-ea"/>
                          <a:cs typeface="+mn-cs"/>
                        </a:rPr>
                        <a:t>
  Info session for the Diploma in Gerontology: March 27 @ 6:00 pm Room B008. Join us tonight to learn how you can have a meaningful career in the social services providing services for our community's older adults who wish to age in place.   https://t.co/IyRNXneMA4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extLst>
                  <a:ext uri="{0D108BD9-81ED-4DB2-BD59-A6C34878D82A}">
                    <a16:rowId xmlns:a16="http://schemas.microsoft.com/office/drawing/2014/main" val="183219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20:57:01 </a:t>
                      </a:r>
                      <a:r>
                        <a:rPr kumimoji="0" lang="en-US" sz="1000" b="0" i="0" u="none" strike="noStrike" kern="1200" cap="none" spc="0" normalizeH="0" baseline="0" noProof="0">
                          <a:ln>
                            <a:noFill/>
                          </a:ln>
                          <a:solidFill>
                            <a:prstClr val="black"/>
                          </a:solidFill>
                          <a:effectLst/>
                          <a:uLnTx/>
                          <a:uFillTx/>
                          <a:latin typeface="+mn-lt"/>
                          <a:ea typeface="+mn-ea"/>
                          <a:cs typeface="+mn-cs"/>
                        </a:rPr>
                        <a:t>
  Join us for a month-long celebration of photography excellence at Langara College. Come check out the exhibitions showcasing the work from recent graduates and alumni. You can register for lectures from renowned photographers. https://t.co/t1RAMAmkjG Photo by Sharon Tenenbaum. https://t.co/GSHqnZh0ak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extLst>
                  <a:ext uri="{0D108BD9-81ED-4DB2-BD59-A6C34878D82A}">
                    <a16:rowId xmlns:a16="http://schemas.microsoft.com/office/drawing/2014/main" val="3295258503"/>
                  </a:ext>
                </a:extLst>
              </a:tr>
            </a:tbl>
          </a:graphicData>
        </a:graphic>
      </p:graphicFrame>
      <p:sp>
        <p:nvSpPr>
          <p:cNvPr id="4" name="Text Placeholder 3">
            <a:extLst>
              <a:ext uri="{FF2B5EF4-FFF2-40B4-BE49-F238E27FC236}">
                <a16:creationId xmlns:a16="http://schemas.microsoft.com/office/drawing/2014/main" id="{B39EB98D-9206-4D4C-A5FC-36C9E3FE935D}"/>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894511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CBE3-5E6D-498C-9DC4-831985C616D8}"/>
              </a:ext>
            </a:extLst>
          </p:cNvPr>
          <p:cNvSpPr>
            <a:spLocks noGrp="1"/>
          </p:cNvSpPr>
          <p:nvPr>
            <p:ph type="title"/>
          </p:nvPr>
        </p:nvSpPr>
        <p:spPr/>
        <p:txBody>
          <a:bodyPr/>
          <a:lstStyle/>
          <a:p>
            <a:r>
              <a:rPr lang="en-US"/>
              <a:t>Twitter Own and Retweeted Tweets Table | All Pages - 8 of 9</a:t>
            </a:r>
          </a:p>
        </p:txBody>
      </p:sp>
      <p:graphicFrame>
        <p:nvGraphicFramePr>
          <p:cNvPr id="5" name="Table Placeholder 4">
            <a:extLst>
              <a:ext uri="{FF2B5EF4-FFF2-40B4-BE49-F238E27FC236}">
                <a16:creationId xmlns:a16="http://schemas.microsoft.com/office/drawing/2014/main" id="{A54EE33E-3929-4AEE-ACC6-296DFB1BC89A}"/>
              </a:ext>
            </a:extLst>
          </p:cNvPr>
          <p:cNvGraphicFramePr>
            <a:graphicFrameLocks noGrp="1"/>
          </p:cNvGraphicFramePr>
          <p:nvPr>
            <p:ph type="tbl" sz="quarter" idx="13"/>
            <p:extLst>
              <p:ext uri="{D42A27DB-BD31-4B8C-83A1-F6EECF244321}">
                <p14:modId xmlns:p14="http://schemas.microsoft.com/office/powerpoint/2010/main" val="145589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075310253"/>
                    </a:ext>
                  </a:extLst>
                </a:gridCol>
                <a:gridCol w="411480">
                  <a:extLst>
                    <a:ext uri="{9D8B030D-6E8A-4147-A177-3AD203B41FA5}">
                      <a16:colId xmlns:a16="http://schemas.microsoft.com/office/drawing/2014/main" val="2121414034"/>
                    </a:ext>
                  </a:extLst>
                </a:gridCol>
                <a:gridCol w="822960">
                  <a:extLst>
                    <a:ext uri="{9D8B030D-6E8A-4147-A177-3AD203B41FA5}">
                      <a16:colId xmlns:a16="http://schemas.microsoft.com/office/drawing/2014/main" val="1480911681"/>
                    </a:ext>
                  </a:extLst>
                </a:gridCol>
                <a:gridCol w="822960">
                  <a:extLst>
                    <a:ext uri="{9D8B030D-6E8A-4147-A177-3AD203B41FA5}">
                      <a16:colId xmlns:a16="http://schemas.microsoft.com/office/drawing/2014/main" val="1384928329"/>
                    </a:ext>
                  </a:extLst>
                </a:gridCol>
                <a:gridCol w="822960">
                  <a:extLst>
                    <a:ext uri="{9D8B030D-6E8A-4147-A177-3AD203B41FA5}">
                      <a16:colId xmlns:a16="http://schemas.microsoft.com/office/drawing/2014/main" val="1286466724"/>
                    </a:ext>
                  </a:extLst>
                </a:gridCol>
                <a:gridCol w="822960">
                  <a:extLst>
                    <a:ext uri="{9D8B030D-6E8A-4147-A177-3AD203B41FA5}">
                      <a16:colId xmlns:a16="http://schemas.microsoft.com/office/drawing/2014/main" val="3285506101"/>
                    </a:ext>
                  </a:extLst>
                </a:gridCol>
                <a:gridCol w="822960">
                  <a:extLst>
                    <a:ext uri="{9D8B030D-6E8A-4147-A177-3AD203B41FA5}">
                      <a16:colId xmlns:a16="http://schemas.microsoft.com/office/drawing/2014/main" val="2056861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6751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- 2019-03-27 20:15:13 </a:t>
                      </a:r>
                      <a:r>
                        <a:rPr kumimoji="0" lang="en-US" sz="1000" b="0" i="0" u="none" strike="noStrike" kern="1200" cap="none" spc="0" normalizeH="0" baseline="0" noProof="0">
                          <a:ln>
                            <a:noFill/>
                          </a:ln>
                          <a:solidFill>
                            <a:prstClr val="black"/>
                          </a:solidFill>
                          <a:effectLst/>
                          <a:uLnTx/>
                          <a:uFillTx/>
                          <a:latin typeface="+mn-lt"/>
                          <a:ea typeface="+mn-ea"/>
                          <a:cs typeface="+mn-cs"/>
                        </a:rPr>
                        <a:t>
  Missed the #FlourishGala this month? Enjoy a #gourmet @VCCCulinaryArts lunch buffet for only  at JJ’s Restaurant located in the Downtown campus. Reserve a table here: https://t.co/qdTBtG4Znj #lunchbuffet https://t.co/duKelLLhQO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extLst>
                  <a:ext uri="{0D108BD9-81ED-4DB2-BD59-A6C34878D82A}">
                    <a16:rowId xmlns:a16="http://schemas.microsoft.com/office/drawing/2014/main" val="195991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- 2019-03-27 19:56:52 </a:t>
                      </a:r>
                      <a:r>
                        <a:rPr kumimoji="0" lang="en-US" sz="1000" b="0" i="0" u="none" strike="noStrike" kern="1200" cap="none" spc="0" normalizeH="0" baseline="0" noProof="0">
                          <a:ln>
                            <a:noFill/>
                          </a:ln>
                          <a:solidFill>
                            <a:prstClr val="black"/>
                          </a:solidFill>
                          <a:effectLst/>
                          <a:uLnTx/>
                          <a:uFillTx/>
                          <a:latin typeface="+mn-lt"/>
                          <a:ea typeface="+mn-ea"/>
                          <a:cs typeface="+mn-cs"/>
                        </a:rPr>
                        <a:t>
  RT @BCITfixit: Did you know you can phone in a work request 24/7/365 at 604-432-8777? https://t.co/MPVyXVm0Hg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356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- 2019-03-27 19:52:02 </a:t>
                      </a:r>
                      <a:r>
                        <a:rPr kumimoji="0" lang="en-US" sz="1000" b="0" i="0" u="none" strike="noStrike" kern="1200" cap="none" spc="0" normalizeH="0" baseline="0" noProof="0">
                          <a:ln>
                            <a:noFill/>
                          </a:ln>
                          <a:solidFill>
                            <a:prstClr val="black"/>
                          </a:solidFill>
                          <a:effectLst/>
                          <a:uLnTx/>
                          <a:uFillTx/>
                          <a:latin typeface="+mn-lt"/>
                          <a:ea typeface="+mn-ea"/>
                          <a:cs typeface="+mn-cs"/>
                        </a:rPr>
                        <a:t>
  Are you new to Canada and finding it hard to get work in your chosen profession? Our Entry Advising team can help you find other career paths that match your skills. Register for our upcoming Alternative Careers workshop April 11 ➡️ https://t.co/6hqMSoDwie https://t.co/Kz9oTTR05t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2512138901"/>
                  </a:ext>
                </a:extLst>
              </a:tr>
            </a:tbl>
          </a:graphicData>
        </a:graphic>
      </p:graphicFrame>
      <p:sp>
        <p:nvSpPr>
          <p:cNvPr id="4" name="Text Placeholder 3">
            <a:extLst>
              <a:ext uri="{FF2B5EF4-FFF2-40B4-BE49-F238E27FC236}">
                <a16:creationId xmlns:a16="http://schemas.microsoft.com/office/drawing/2014/main" id="{5A97AF66-AA36-4326-AC7B-E17693EB48D3}"/>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422825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D0C11-A5CC-48DB-9124-327B9C14F435}"/>
              </a:ext>
            </a:extLst>
          </p:cNvPr>
          <p:cNvSpPr>
            <a:spLocks noGrp="1"/>
          </p:cNvSpPr>
          <p:nvPr>
            <p:ph type="title"/>
          </p:nvPr>
        </p:nvSpPr>
        <p:spPr/>
        <p:txBody>
          <a:bodyPr/>
          <a:lstStyle/>
          <a:p>
            <a:r>
              <a:rPr lang="en-US"/>
              <a:t>Twitter Own and Retweeted Tweets Table | All Pages - 9 of 9</a:t>
            </a:r>
          </a:p>
        </p:txBody>
      </p:sp>
      <p:graphicFrame>
        <p:nvGraphicFramePr>
          <p:cNvPr id="5" name="Table Placeholder 4">
            <a:extLst>
              <a:ext uri="{FF2B5EF4-FFF2-40B4-BE49-F238E27FC236}">
                <a16:creationId xmlns:a16="http://schemas.microsoft.com/office/drawing/2014/main" id="{9BF61C25-8BEC-4540-978C-FD118D0701CD}"/>
              </a:ext>
            </a:extLst>
          </p:cNvPr>
          <p:cNvGraphicFramePr>
            <a:graphicFrameLocks noGrp="1"/>
          </p:cNvGraphicFramePr>
          <p:nvPr>
            <p:ph type="tbl" sz="quarter" idx="13"/>
            <p:extLst>
              <p:ext uri="{D42A27DB-BD31-4B8C-83A1-F6EECF244321}">
                <p14:modId xmlns:p14="http://schemas.microsoft.com/office/powerpoint/2010/main" val="342057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755162779"/>
                    </a:ext>
                  </a:extLst>
                </a:gridCol>
                <a:gridCol w="411480">
                  <a:extLst>
                    <a:ext uri="{9D8B030D-6E8A-4147-A177-3AD203B41FA5}">
                      <a16:colId xmlns:a16="http://schemas.microsoft.com/office/drawing/2014/main" val="902955542"/>
                    </a:ext>
                  </a:extLst>
                </a:gridCol>
                <a:gridCol w="822960">
                  <a:extLst>
                    <a:ext uri="{9D8B030D-6E8A-4147-A177-3AD203B41FA5}">
                      <a16:colId xmlns:a16="http://schemas.microsoft.com/office/drawing/2014/main" val="67222762"/>
                    </a:ext>
                  </a:extLst>
                </a:gridCol>
                <a:gridCol w="822960">
                  <a:extLst>
                    <a:ext uri="{9D8B030D-6E8A-4147-A177-3AD203B41FA5}">
                      <a16:colId xmlns:a16="http://schemas.microsoft.com/office/drawing/2014/main" val="1809469457"/>
                    </a:ext>
                  </a:extLst>
                </a:gridCol>
                <a:gridCol w="822960">
                  <a:extLst>
                    <a:ext uri="{9D8B030D-6E8A-4147-A177-3AD203B41FA5}">
                      <a16:colId xmlns:a16="http://schemas.microsoft.com/office/drawing/2014/main" val="1065493470"/>
                    </a:ext>
                  </a:extLst>
                </a:gridCol>
                <a:gridCol w="822960">
                  <a:extLst>
                    <a:ext uri="{9D8B030D-6E8A-4147-A177-3AD203B41FA5}">
                      <a16:colId xmlns:a16="http://schemas.microsoft.com/office/drawing/2014/main" val="2639891609"/>
                    </a:ext>
                  </a:extLst>
                </a:gridCol>
                <a:gridCol w="822960">
                  <a:extLst>
                    <a:ext uri="{9D8B030D-6E8A-4147-A177-3AD203B41FA5}">
                      <a16:colId xmlns:a16="http://schemas.microsoft.com/office/drawing/2014/main" val="1844253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8766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19:52:00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tomorrow night - Mar 28 at 5:30 in C408. 
Gain the practical ability to apply social sciences and humanities knowledge
to your career.  https://t.co/2Cy1cyeBW7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983059885"/>
                  </a:ext>
                </a:extLst>
              </a:tr>
            </a:tbl>
          </a:graphicData>
        </a:graphic>
      </p:graphicFrame>
      <p:sp>
        <p:nvSpPr>
          <p:cNvPr id="4" name="Text Placeholder 3">
            <a:extLst>
              <a:ext uri="{FF2B5EF4-FFF2-40B4-BE49-F238E27FC236}">
                <a16:creationId xmlns:a16="http://schemas.microsoft.com/office/drawing/2014/main" id="{E0BD7F47-7548-46BA-9A20-A4DCE4C63791}"/>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833127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A4A2-B886-48C2-9F42-74A8BE31ED19}"/>
              </a:ext>
            </a:extLst>
          </p:cNvPr>
          <p:cNvSpPr>
            <a:spLocks noGrp="1"/>
          </p:cNvSpPr>
          <p:nvPr>
            <p:ph type="title"/>
          </p:nvPr>
        </p:nvSpPr>
        <p:spPr/>
        <p:txBody>
          <a:bodyPr/>
          <a:lstStyle/>
          <a:p>
            <a:r>
              <a:rPr lang="en-US"/>
              <a:t>Facebook Post Type Distribution Per Profile | All Pages</a:t>
            </a:r>
          </a:p>
        </p:txBody>
      </p:sp>
      <p:graphicFrame>
        <p:nvGraphicFramePr>
          <p:cNvPr id="6" name="Chart Placeholder 5">
            <a:extLst>
              <a:ext uri="{FF2B5EF4-FFF2-40B4-BE49-F238E27FC236}">
                <a16:creationId xmlns:a16="http://schemas.microsoft.com/office/drawing/2014/main" id="{3A4EEFD6-CECA-4287-9EE0-551A000EE562}"/>
              </a:ext>
            </a:extLst>
          </p:cNvPr>
          <p:cNvGraphicFramePr>
            <a:graphicFrameLocks noGrp="1"/>
          </p:cNvGraphicFramePr>
          <p:nvPr>
            <p:ph type="chart" sz="quarter" idx="13"/>
            <p:extLst>
              <p:ext uri="{D42A27DB-BD31-4B8C-83A1-F6EECF244321}">
                <p14:modId xmlns:p14="http://schemas.microsoft.com/office/powerpoint/2010/main" val="3756498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69B187-1335-4FAD-9C36-56B97D444C54}"/>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D680BAF9-DA72-4042-B035-141AD83AEA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889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1FD52-7E0F-44DE-85AD-8A983FDCC66A}"/>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760C4B7D-FAA3-498A-A247-B9B02CB9D01B}"/>
              </a:ext>
            </a:extLst>
          </p:cNvPr>
          <p:cNvGraphicFramePr>
            <a:graphicFrameLocks noGrp="1"/>
          </p:cNvGraphicFramePr>
          <p:nvPr>
            <p:ph type="chart" sz="quarter" idx="13"/>
            <p:extLst>
              <p:ext uri="{D42A27DB-BD31-4B8C-83A1-F6EECF244321}">
                <p14:modId xmlns:p14="http://schemas.microsoft.com/office/powerpoint/2010/main" val="912465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EA95B-8AB6-460E-8370-256C24EFA10F}"/>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30ECF375-5C30-43D2-B3A8-16D5499A4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0695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074EC-1A3B-47DE-B93E-335149BC3147}"/>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E8928DB7-E216-430D-B7E6-E06D0663DCC2}"/>
              </a:ext>
            </a:extLst>
          </p:cNvPr>
          <p:cNvGraphicFramePr>
            <a:graphicFrameLocks noGrp="1"/>
          </p:cNvGraphicFramePr>
          <p:nvPr>
            <p:ph type="tbl" sz="quarter" idx="13"/>
            <p:extLst>
              <p:ext uri="{D42A27DB-BD31-4B8C-83A1-F6EECF244321}">
                <p14:modId xmlns:p14="http://schemas.microsoft.com/office/powerpoint/2010/main" val="2857130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85233195"/>
                    </a:ext>
                  </a:extLst>
                </a:gridCol>
                <a:gridCol w="1481328">
                  <a:extLst>
                    <a:ext uri="{9D8B030D-6E8A-4147-A177-3AD203B41FA5}">
                      <a16:colId xmlns:a16="http://schemas.microsoft.com/office/drawing/2014/main" val="2643434617"/>
                    </a:ext>
                  </a:extLst>
                </a:gridCol>
                <a:gridCol w="1481328">
                  <a:extLst>
                    <a:ext uri="{9D8B030D-6E8A-4147-A177-3AD203B41FA5}">
                      <a16:colId xmlns:a16="http://schemas.microsoft.com/office/drawing/2014/main" val="1800222709"/>
                    </a:ext>
                  </a:extLst>
                </a:gridCol>
                <a:gridCol w="1481328">
                  <a:extLst>
                    <a:ext uri="{9D8B030D-6E8A-4147-A177-3AD203B41FA5}">
                      <a16:colId xmlns:a16="http://schemas.microsoft.com/office/drawing/2014/main" val="3373186697"/>
                    </a:ext>
                  </a:extLst>
                </a:gridCol>
                <a:gridCol w="1481328">
                  <a:extLst>
                    <a:ext uri="{9D8B030D-6E8A-4147-A177-3AD203B41FA5}">
                      <a16:colId xmlns:a16="http://schemas.microsoft.com/office/drawing/2014/main" val="3410146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0124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extLst>
                  <a:ext uri="{0D108BD9-81ED-4DB2-BD59-A6C34878D82A}">
                    <a16:rowId xmlns:a16="http://schemas.microsoft.com/office/drawing/2014/main" val="238237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#FlourishGala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89941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#vccculinary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241377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136634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55998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#vccsalonspa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87894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#fundraiser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49807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331371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1576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950384635"/>
                  </a:ext>
                </a:extLst>
              </a:tr>
            </a:tbl>
          </a:graphicData>
        </a:graphic>
      </p:graphicFrame>
      <p:sp>
        <p:nvSpPr>
          <p:cNvPr id="4" name="Text Placeholder 3">
            <a:extLst>
              <a:ext uri="{FF2B5EF4-FFF2-40B4-BE49-F238E27FC236}">
                <a16:creationId xmlns:a16="http://schemas.microsoft.com/office/drawing/2014/main" id="{8BD5A256-FCE4-47FD-BBD9-4F8040255579}"/>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60154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14126-B865-4643-BF4A-804F4669A04C}"/>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7644B998-5233-49DA-83A7-AC34665B8D3A}"/>
              </a:ext>
            </a:extLst>
          </p:cNvPr>
          <p:cNvGraphicFramePr>
            <a:graphicFrameLocks noGrp="1"/>
          </p:cNvGraphicFramePr>
          <p:nvPr>
            <p:ph type="tbl" sz="quarter" idx="13"/>
            <p:extLst>
              <p:ext uri="{D42A27DB-BD31-4B8C-83A1-F6EECF244321}">
                <p14:modId xmlns:p14="http://schemas.microsoft.com/office/powerpoint/2010/main" val="3507074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50041610"/>
                    </a:ext>
                  </a:extLst>
                </a:gridCol>
                <a:gridCol w="1481328">
                  <a:extLst>
                    <a:ext uri="{9D8B030D-6E8A-4147-A177-3AD203B41FA5}">
                      <a16:colId xmlns:a16="http://schemas.microsoft.com/office/drawing/2014/main" val="612758558"/>
                    </a:ext>
                  </a:extLst>
                </a:gridCol>
                <a:gridCol w="1481328">
                  <a:extLst>
                    <a:ext uri="{9D8B030D-6E8A-4147-A177-3AD203B41FA5}">
                      <a16:colId xmlns:a16="http://schemas.microsoft.com/office/drawing/2014/main" val="3424802841"/>
                    </a:ext>
                  </a:extLst>
                </a:gridCol>
                <a:gridCol w="1481328">
                  <a:extLst>
                    <a:ext uri="{9D8B030D-6E8A-4147-A177-3AD203B41FA5}">
                      <a16:colId xmlns:a16="http://schemas.microsoft.com/office/drawing/2014/main" val="4284966007"/>
                    </a:ext>
                  </a:extLst>
                </a:gridCol>
                <a:gridCol w="1481328">
                  <a:extLst>
                    <a:ext uri="{9D8B030D-6E8A-4147-A177-3AD203B41FA5}">
                      <a16:colId xmlns:a16="http://schemas.microsoft.com/office/drawing/2014/main" val="131663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62866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#scholarships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15043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#communitysupport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16583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72131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#givingback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43529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127755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#campuslife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6550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#philanthropy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93323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#vancityhype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extLst>
                  <a:ext uri="{0D108BD9-81ED-4DB2-BD59-A6C34878D82A}">
                    <a16:rowId xmlns:a16="http://schemas.microsoft.com/office/drawing/2014/main" val="65210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#culinarystudents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25793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178574194"/>
                  </a:ext>
                </a:extLst>
              </a:tr>
            </a:tbl>
          </a:graphicData>
        </a:graphic>
      </p:graphicFrame>
      <p:sp>
        <p:nvSpPr>
          <p:cNvPr id="4" name="Text Placeholder 3">
            <a:extLst>
              <a:ext uri="{FF2B5EF4-FFF2-40B4-BE49-F238E27FC236}">
                <a16:creationId xmlns:a16="http://schemas.microsoft.com/office/drawing/2014/main" id="{B7A40976-8E80-47D4-8E40-1CACB722E05C}"/>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0342133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5F5BF-2EE3-4174-B198-BAB928879AD4}"/>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D2AFD3D5-E3C8-4F8A-9E33-145BBA9272D2}"/>
              </a:ext>
            </a:extLst>
          </p:cNvPr>
          <p:cNvGraphicFramePr>
            <a:graphicFrameLocks noGrp="1"/>
          </p:cNvGraphicFramePr>
          <p:nvPr>
            <p:ph type="tbl" sz="quarter" idx="13"/>
            <p:extLst>
              <p:ext uri="{D42A27DB-BD31-4B8C-83A1-F6EECF244321}">
                <p14:modId xmlns:p14="http://schemas.microsoft.com/office/powerpoint/2010/main" val="4041559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1922966"/>
                    </a:ext>
                  </a:extLst>
                </a:gridCol>
                <a:gridCol w="1481328">
                  <a:extLst>
                    <a:ext uri="{9D8B030D-6E8A-4147-A177-3AD203B41FA5}">
                      <a16:colId xmlns:a16="http://schemas.microsoft.com/office/drawing/2014/main" val="2729870059"/>
                    </a:ext>
                  </a:extLst>
                </a:gridCol>
                <a:gridCol w="1481328">
                  <a:extLst>
                    <a:ext uri="{9D8B030D-6E8A-4147-A177-3AD203B41FA5}">
                      <a16:colId xmlns:a16="http://schemas.microsoft.com/office/drawing/2014/main" val="162025552"/>
                    </a:ext>
                  </a:extLst>
                </a:gridCol>
                <a:gridCol w="1481328">
                  <a:extLst>
                    <a:ext uri="{9D8B030D-6E8A-4147-A177-3AD203B41FA5}">
                      <a16:colId xmlns:a16="http://schemas.microsoft.com/office/drawing/2014/main" val="557834106"/>
                    </a:ext>
                  </a:extLst>
                </a:gridCol>
                <a:gridCol w="1481328">
                  <a:extLst>
                    <a:ext uri="{9D8B030D-6E8A-4147-A177-3AD203B41FA5}">
                      <a16:colId xmlns:a16="http://schemas.microsoft.com/office/drawing/2014/main" val="1688192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7163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#macarons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216860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#savourymacarons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277870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#macaronstagram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42210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#culinarydelights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451329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#mignardises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extLst>
                  <a:ext uri="{0D108BD9-81ED-4DB2-BD59-A6C34878D82A}">
                    <a16:rowId xmlns:a16="http://schemas.microsoft.com/office/drawing/2014/main" val="3717825897"/>
                  </a:ext>
                </a:extLst>
              </a:tr>
            </a:tbl>
          </a:graphicData>
        </a:graphic>
      </p:graphicFrame>
      <p:sp>
        <p:nvSpPr>
          <p:cNvPr id="4" name="Text Placeholder 3">
            <a:extLst>
              <a:ext uri="{FF2B5EF4-FFF2-40B4-BE49-F238E27FC236}">
                <a16:creationId xmlns:a16="http://schemas.microsoft.com/office/drawing/2014/main" id="{F55B0469-5863-4CA9-B51D-B25FCEBE5DE7}"/>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4140834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D101-3941-4C4C-9532-9A7C1F569D9F}"/>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60D2EC48-2EB4-4C66-95FB-090F3E46B5D5}"/>
              </a:ext>
            </a:extLst>
          </p:cNvPr>
          <p:cNvGraphicFramePr>
            <a:graphicFrameLocks noGrp="1"/>
          </p:cNvGraphicFramePr>
          <p:nvPr>
            <p:ph type="chart" sz="quarter" idx="13"/>
            <p:extLst>
              <p:ext uri="{D42A27DB-BD31-4B8C-83A1-F6EECF244321}">
                <p14:modId xmlns:p14="http://schemas.microsoft.com/office/powerpoint/2010/main" val="3597170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60836-2BE0-473A-9A7A-5E3D14F6CCF7}"/>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E7194607-9C4D-45B2-923A-D63078D73B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6499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8ED1F-C83D-4FEC-9F0E-1A455B6B88EB}"/>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5DDB505C-FE13-453B-BF0E-D1E1BE60B792}"/>
              </a:ext>
            </a:extLst>
          </p:cNvPr>
          <p:cNvGraphicFramePr>
            <a:graphicFrameLocks noGrp="1"/>
          </p:cNvGraphicFramePr>
          <p:nvPr>
            <p:ph type="tbl" sz="quarter" idx="13"/>
            <p:extLst>
              <p:ext uri="{D42A27DB-BD31-4B8C-83A1-F6EECF244321}">
                <p14:modId xmlns:p14="http://schemas.microsoft.com/office/powerpoint/2010/main" val="3656337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6044811"/>
                    </a:ext>
                  </a:extLst>
                </a:gridCol>
                <a:gridCol w="905256">
                  <a:extLst>
                    <a:ext uri="{9D8B030D-6E8A-4147-A177-3AD203B41FA5}">
                      <a16:colId xmlns:a16="http://schemas.microsoft.com/office/drawing/2014/main" val="2588353749"/>
                    </a:ext>
                  </a:extLst>
                </a:gridCol>
                <a:gridCol w="822960">
                  <a:extLst>
                    <a:ext uri="{9D8B030D-6E8A-4147-A177-3AD203B41FA5}">
                      <a16:colId xmlns:a16="http://schemas.microsoft.com/office/drawing/2014/main" val="2475235660"/>
                    </a:ext>
                  </a:extLst>
                </a:gridCol>
                <a:gridCol w="987552">
                  <a:extLst>
                    <a:ext uri="{9D8B030D-6E8A-4147-A177-3AD203B41FA5}">
                      <a16:colId xmlns:a16="http://schemas.microsoft.com/office/drawing/2014/main" val="2733660283"/>
                    </a:ext>
                  </a:extLst>
                </a:gridCol>
                <a:gridCol w="987552">
                  <a:extLst>
                    <a:ext uri="{9D8B030D-6E8A-4147-A177-3AD203B41FA5}">
                      <a16:colId xmlns:a16="http://schemas.microsoft.com/office/drawing/2014/main" val="4001872589"/>
                    </a:ext>
                  </a:extLst>
                </a:gridCol>
                <a:gridCol w="987552">
                  <a:extLst>
                    <a:ext uri="{9D8B030D-6E8A-4147-A177-3AD203B41FA5}">
                      <a16:colId xmlns:a16="http://schemas.microsoft.com/office/drawing/2014/main" val="4138922230"/>
                    </a:ext>
                  </a:extLst>
                </a:gridCol>
                <a:gridCol w="987552">
                  <a:extLst>
                    <a:ext uri="{9D8B030D-6E8A-4147-A177-3AD203B41FA5}">
                      <a16:colId xmlns:a16="http://schemas.microsoft.com/office/drawing/2014/main" val="4076202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497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79861323"/>
                  </a:ext>
                </a:extLst>
              </a:tr>
            </a:tbl>
          </a:graphicData>
        </a:graphic>
      </p:graphicFrame>
      <p:sp>
        <p:nvSpPr>
          <p:cNvPr id="4" name="Text Placeholder 3">
            <a:extLst>
              <a:ext uri="{FF2B5EF4-FFF2-40B4-BE49-F238E27FC236}">
                <a16:creationId xmlns:a16="http://schemas.microsoft.com/office/drawing/2014/main" id="{E45CC7A1-C66A-4577-926F-1C267EFDCBE5}"/>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012841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BED0D-BFF2-4EFE-AB07-EA8F0521D0C2}"/>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09278341-A81E-4CCC-AE19-8541C0DBA30B}"/>
              </a:ext>
            </a:extLst>
          </p:cNvPr>
          <p:cNvGraphicFramePr>
            <a:graphicFrameLocks noGrp="1"/>
          </p:cNvGraphicFramePr>
          <p:nvPr>
            <p:ph type="tbl" sz="quarter" idx="13"/>
            <p:extLst>
              <p:ext uri="{D42A27DB-BD31-4B8C-83A1-F6EECF244321}">
                <p14:modId xmlns:p14="http://schemas.microsoft.com/office/powerpoint/2010/main" val="2253307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00965457"/>
                    </a:ext>
                  </a:extLst>
                </a:gridCol>
                <a:gridCol w="905256">
                  <a:extLst>
                    <a:ext uri="{9D8B030D-6E8A-4147-A177-3AD203B41FA5}">
                      <a16:colId xmlns:a16="http://schemas.microsoft.com/office/drawing/2014/main" val="1486289008"/>
                    </a:ext>
                  </a:extLst>
                </a:gridCol>
                <a:gridCol w="822960">
                  <a:extLst>
                    <a:ext uri="{9D8B030D-6E8A-4147-A177-3AD203B41FA5}">
                      <a16:colId xmlns:a16="http://schemas.microsoft.com/office/drawing/2014/main" val="1937468347"/>
                    </a:ext>
                  </a:extLst>
                </a:gridCol>
                <a:gridCol w="987552">
                  <a:extLst>
                    <a:ext uri="{9D8B030D-6E8A-4147-A177-3AD203B41FA5}">
                      <a16:colId xmlns:a16="http://schemas.microsoft.com/office/drawing/2014/main" val="2169509789"/>
                    </a:ext>
                  </a:extLst>
                </a:gridCol>
                <a:gridCol w="987552">
                  <a:extLst>
                    <a:ext uri="{9D8B030D-6E8A-4147-A177-3AD203B41FA5}">
                      <a16:colId xmlns:a16="http://schemas.microsoft.com/office/drawing/2014/main" val="176552486"/>
                    </a:ext>
                  </a:extLst>
                </a:gridCol>
                <a:gridCol w="987552">
                  <a:extLst>
                    <a:ext uri="{9D8B030D-6E8A-4147-A177-3AD203B41FA5}">
                      <a16:colId xmlns:a16="http://schemas.microsoft.com/office/drawing/2014/main" val="2706033791"/>
                    </a:ext>
                  </a:extLst>
                </a:gridCol>
                <a:gridCol w="987552">
                  <a:extLst>
                    <a:ext uri="{9D8B030D-6E8A-4147-A177-3AD203B41FA5}">
                      <a16:colId xmlns:a16="http://schemas.microsoft.com/office/drawing/2014/main" val="559183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148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1316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90974414"/>
                  </a:ext>
                </a:extLst>
              </a:tr>
            </a:tbl>
          </a:graphicData>
        </a:graphic>
      </p:graphicFrame>
      <p:sp>
        <p:nvSpPr>
          <p:cNvPr id="4" name="Text Placeholder 3">
            <a:extLst>
              <a:ext uri="{FF2B5EF4-FFF2-40B4-BE49-F238E27FC236}">
                <a16:creationId xmlns:a16="http://schemas.microsoft.com/office/drawing/2014/main" id="{7EDC009D-1318-48CB-BCA0-5CEBAF26A527}"/>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84342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912B7-2C04-4ACD-A029-7CB2A9231ACC}"/>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B1C3DDD3-2940-4E57-ABFE-A9C1DA08C56E}"/>
              </a:ext>
            </a:extLst>
          </p:cNvPr>
          <p:cNvGraphicFramePr>
            <a:graphicFrameLocks noGrp="1"/>
          </p:cNvGraphicFramePr>
          <p:nvPr>
            <p:ph type="tbl" sz="quarter" idx="13"/>
            <p:extLst>
              <p:ext uri="{D42A27DB-BD31-4B8C-83A1-F6EECF244321}">
                <p14:modId xmlns:p14="http://schemas.microsoft.com/office/powerpoint/2010/main" val="1378185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19856547"/>
                    </a:ext>
                  </a:extLst>
                </a:gridCol>
                <a:gridCol w="905256">
                  <a:extLst>
                    <a:ext uri="{9D8B030D-6E8A-4147-A177-3AD203B41FA5}">
                      <a16:colId xmlns:a16="http://schemas.microsoft.com/office/drawing/2014/main" val="2236110464"/>
                    </a:ext>
                  </a:extLst>
                </a:gridCol>
                <a:gridCol w="822960">
                  <a:extLst>
                    <a:ext uri="{9D8B030D-6E8A-4147-A177-3AD203B41FA5}">
                      <a16:colId xmlns:a16="http://schemas.microsoft.com/office/drawing/2014/main" val="113762976"/>
                    </a:ext>
                  </a:extLst>
                </a:gridCol>
                <a:gridCol w="987552">
                  <a:extLst>
                    <a:ext uri="{9D8B030D-6E8A-4147-A177-3AD203B41FA5}">
                      <a16:colId xmlns:a16="http://schemas.microsoft.com/office/drawing/2014/main" val="1783307449"/>
                    </a:ext>
                  </a:extLst>
                </a:gridCol>
                <a:gridCol w="987552">
                  <a:extLst>
                    <a:ext uri="{9D8B030D-6E8A-4147-A177-3AD203B41FA5}">
                      <a16:colId xmlns:a16="http://schemas.microsoft.com/office/drawing/2014/main" val="1539790502"/>
                    </a:ext>
                  </a:extLst>
                </a:gridCol>
                <a:gridCol w="987552">
                  <a:extLst>
                    <a:ext uri="{9D8B030D-6E8A-4147-A177-3AD203B41FA5}">
                      <a16:colId xmlns:a16="http://schemas.microsoft.com/office/drawing/2014/main" val="1301678410"/>
                    </a:ext>
                  </a:extLst>
                </a:gridCol>
                <a:gridCol w="987552">
                  <a:extLst>
                    <a:ext uri="{9D8B030D-6E8A-4147-A177-3AD203B41FA5}">
                      <a16:colId xmlns:a16="http://schemas.microsoft.com/office/drawing/2014/main" val="21633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838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0803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79582592"/>
                  </a:ext>
                </a:extLst>
              </a:tr>
            </a:tbl>
          </a:graphicData>
        </a:graphic>
      </p:graphicFrame>
      <p:sp>
        <p:nvSpPr>
          <p:cNvPr id="4" name="Text Placeholder 3">
            <a:extLst>
              <a:ext uri="{FF2B5EF4-FFF2-40B4-BE49-F238E27FC236}">
                <a16:creationId xmlns:a16="http://schemas.microsoft.com/office/drawing/2014/main" id="{D9D6246F-8204-4085-B2C2-48D49E737A72}"/>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438587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16279-AF4B-4890-944E-FDD2621310C9}"/>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3CD20E40-3BAB-48EC-8780-A8376832E60B}"/>
              </a:ext>
            </a:extLst>
          </p:cNvPr>
          <p:cNvGraphicFramePr>
            <a:graphicFrameLocks noGrp="1"/>
          </p:cNvGraphicFramePr>
          <p:nvPr>
            <p:ph type="tbl" sz="quarter" idx="13"/>
            <p:extLst>
              <p:ext uri="{D42A27DB-BD31-4B8C-83A1-F6EECF244321}">
                <p14:modId xmlns:p14="http://schemas.microsoft.com/office/powerpoint/2010/main" val="3819322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7617028"/>
                    </a:ext>
                  </a:extLst>
                </a:gridCol>
                <a:gridCol w="905256">
                  <a:extLst>
                    <a:ext uri="{9D8B030D-6E8A-4147-A177-3AD203B41FA5}">
                      <a16:colId xmlns:a16="http://schemas.microsoft.com/office/drawing/2014/main" val="882640658"/>
                    </a:ext>
                  </a:extLst>
                </a:gridCol>
                <a:gridCol w="822960">
                  <a:extLst>
                    <a:ext uri="{9D8B030D-6E8A-4147-A177-3AD203B41FA5}">
                      <a16:colId xmlns:a16="http://schemas.microsoft.com/office/drawing/2014/main" val="1306432839"/>
                    </a:ext>
                  </a:extLst>
                </a:gridCol>
                <a:gridCol w="987552">
                  <a:extLst>
                    <a:ext uri="{9D8B030D-6E8A-4147-A177-3AD203B41FA5}">
                      <a16:colId xmlns:a16="http://schemas.microsoft.com/office/drawing/2014/main" val="2402793554"/>
                    </a:ext>
                  </a:extLst>
                </a:gridCol>
                <a:gridCol w="987552">
                  <a:extLst>
                    <a:ext uri="{9D8B030D-6E8A-4147-A177-3AD203B41FA5}">
                      <a16:colId xmlns:a16="http://schemas.microsoft.com/office/drawing/2014/main" val="3157806571"/>
                    </a:ext>
                  </a:extLst>
                </a:gridCol>
                <a:gridCol w="987552">
                  <a:extLst>
                    <a:ext uri="{9D8B030D-6E8A-4147-A177-3AD203B41FA5}">
                      <a16:colId xmlns:a16="http://schemas.microsoft.com/office/drawing/2014/main" val="1027474263"/>
                    </a:ext>
                  </a:extLst>
                </a:gridCol>
                <a:gridCol w="987552">
                  <a:extLst>
                    <a:ext uri="{9D8B030D-6E8A-4147-A177-3AD203B41FA5}">
                      <a16:colId xmlns:a16="http://schemas.microsoft.com/office/drawing/2014/main" val="2143694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930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5892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7946919"/>
                  </a:ext>
                </a:extLst>
              </a:tr>
            </a:tbl>
          </a:graphicData>
        </a:graphic>
      </p:graphicFrame>
      <p:sp>
        <p:nvSpPr>
          <p:cNvPr id="4" name="Text Placeholder 3">
            <a:extLst>
              <a:ext uri="{FF2B5EF4-FFF2-40B4-BE49-F238E27FC236}">
                <a16:creationId xmlns:a16="http://schemas.microsoft.com/office/drawing/2014/main" id="{EAA91AD6-8DCD-4A80-88A0-2BDA54410DC1}"/>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7773416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E2BA-7336-421D-A9FE-873A2EE7CB62}"/>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E0D23EFD-05B7-4431-ACCB-41C56D5E22AD}"/>
              </a:ext>
            </a:extLst>
          </p:cNvPr>
          <p:cNvGraphicFramePr>
            <a:graphicFrameLocks noGrp="1"/>
          </p:cNvGraphicFramePr>
          <p:nvPr>
            <p:ph type="tbl" sz="quarter" idx="13"/>
            <p:extLst>
              <p:ext uri="{D42A27DB-BD31-4B8C-83A1-F6EECF244321}">
                <p14:modId xmlns:p14="http://schemas.microsoft.com/office/powerpoint/2010/main" val="322596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23938783"/>
                    </a:ext>
                  </a:extLst>
                </a:gridCol>
                <a:gridCol w="905256">
                  <a:extLst>
                    <a:ext uri="{9D8B030D-6E8A-4147-A177-3AD203B41FA5}">
                      <a16:colId xmlns:a16="http://schemas.microsoft.com/office/drawing/2014/main" val="588191833"/>
                    </a:ext>
                  </a:extLst>
                </a:gridCol>
                <a:gridCol w="822960">
                  <a:extLst>
                    <a:ext uri="{9D8B030D-6E8A-4147-A177-3AD203B41FA5}">
                      <a16:colId xmlns:a16="http://schemas.microsoft.com/office/drawing/2014/main" val="2062062223"/>
                    </a:ext>
                  </a:extLst>
                </a:gridCol>
                <a:gridCol w="987552">
                  <a:extLst>
                    <a:ext uri="{9D8B030D-6E8A-4147-A177-3AD203B41FA5}">
                      <a16:colId xmlns:a16="http://schemas.microsoft.com/office/drawing/2014/main" val="4050336200"/>
                    </a:ext>
                  </a:extLst>
                </a:gridCol>
                <a:gridCol w="987552">
                  <a:extLst>
                    <a:ext uri="{9D8B030D-6E8A-4147-A177-3AD203B41FA5}">
                      <a16:colId xmlns:a16="http://schemas.microsoft.com/office/drawing/2014/main" val="3017566715"/>
                    </a:ext>
                  </a:extLst>
                </a:gridCol>
                <a:gridCol w="987552">
                  <a:extLst>
                    <a:ext uri="{9D8B030D-6E8A-4147-A177-3AD203B41FA5}">
                      <a16:colId xmlns:a16="http://schemas.microsoft.com/office/drawing/2014/main" val="1910966964"/>
                    </a:ext>
                  </a:extLst>
                </a:gridCol>
                <a:gridCol w="987552">
                  <a:extLst>
                    <a:ext uri="{9D8B030D-6E8A-4147-A177-3AD203B41FA5}">
                      <a16:colId xmlns:a16="http://schemas.microsoft.com/office/drawing/2014/main" val="291821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333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2044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48289549"/>
                  </a:ext>
                </a:extLst>
              </a:tr>
            </a:tbl>
          </a:graphicData>
        </a:graphic>
      </p:graphicFrame>
      <p:sp>
        <p:nvSpPr>
          <p:cNvPr id="4" name="Text Placeholder 3">
            <a:extLst>
              <a:ext uri="{FF2B5EF4-FFF2-40B4-BE49-F238E27FC236}">
                <a16:creationId xmlns:a16="http://schemas.microsoft.com/office/drawing/2014/main" id="{256AC4FE-3910-45D2-8EE4-94549D0C2DEC}"/>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724496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50A6-D650-439E-A232-5314D5AFD606}"/>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4A25A287-D47D-46DA-B6AF-06204B86120C}"/>
              </a:ext>
            </a:extLst>
          </p:cNvPr>
          <p:cNvGraphicFramePr>
            <a:graphicFrameLocks noGrp="1"/>
          </p:cNvGraphicFramePr>
          <p:nvPr>
            <p:ph type="tbl" sz="quarter" idx="13"/>
            <p:extLst>
              <p:ext uri="{D42A27DB-BD31-4B8C-83A1-F6EECF244321}">
                <p14:modId xmlns:p14="http://schemas.microsoft.com/office/powerpoint/2010/main" val="199211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19777262"/>
                    </a:ext>
                  </a:extLst>
                </a:gridCol>
                <a:gridCol w="905256">
                  <a:extLst>
                    <a:ext uri="{9D8B030D-6E8A-4147-A177-3AD203B41FA5}">
                      <a16:colId xmlns:a16="http://schemas.microsoft.com/office/drawing/2014/main" val="3768955574"/>
                    </a:ext>
                  </a:extLst>
                </a:gridCol>
                <a:gridCol w="822960">
                  <a:extLst>
                    <a:ext uri="{9D8B030D-6E8A-4147-A177-3AD203B41FA5}">
                      <a16:colId xmlns:a16="http://schemas.microsoft.com/office/drawing/2014/main" val="4007118876"/>
                    </a:ext>
                  </a:extLst>
                </a:gridCol>
                <a:gridCol w="987552">
                  <a:extLst>
                    <a:ext uri="{9D8B030D-6E8A-4147-A177-3AD203B41FA5}">
                      <a16:colId xmlns:a16="http://schemas.microsoft.com/office/drawing/2014/main" val="1773892520"/>
                    </a:ext>
                  </a:extLst>
                </a:gridCol>
                <a:gridCol w="987552">
                  <a:extLst>
                    <a:ext uri="{9D8B030D-6E8A-4147-A177-3AD203B41FA5}">
                      <a16:colId xmlns:a16="http://schemas.microsoft.com/office/drawing/2014/main" val="59492792"/>
                    </a:ext>
                  </a:extLst>
                </a:gridCol>
                <a:gridCol w="987552">
                  <a:extLst>
                    <a:ext uri="{9D8B030D-6E8A-4147-A177-3AD203B41FA5}">
                      <a16:colId xmlns:a16="http://schemas.microsoft.com/office/drawing/2014/main" val="1080411662"/>
                    </a:ext>
                  </a:extLst>
                </a:gridCol>
                <a:gridCol w="987552">
                  <a:extLst>
                    <a:ext uri="{9D8B030D-6E8A-4147-A177-3AD203B41FA5}">
                      <a16:colId xmlns:a16="http://schemas.microsoft.com/office/drawing/2014/main" val="175323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052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84155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24339621"/>
                  </a:ext>
                </a:extLst>
              </a:tr>
            </a:tbl>
          </a:graphicData>
        </a:graphic>
      </p:graphicFrame>
      <p:sp>
        <p:nvSpPr>
          <p:cNvPr id="4" name="Text Placeholder 3">
            <a:extLst>
              <a:ext uri="{FF2B5EF4-FFF2-40B4-BE49-F238E27FC236}">
                <a16:creationId xmlns:a16="http://schemas.microsoft.com/office/drawing/2014/main" id="{4858F4FD-A929-4322-8724-9BAE4BFBCF48}"/>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825444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BB6A2-E047-4EFF-BD53-C5D76AE7F845}"/>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0FAD6352-772C-4E50-A72A-04D02A51B59F}"/>
              </a:ext>
            </a:extLst>
          </p:cNvPr>
          <p:cNvGraphicFramePr>
            <a:graphicFrameLocks noGrp="1"/>
          </p:cNvGraphicFramePr>
          <p:nvPr>
            <p:ph type="tbl" sz="quarter" idx="13"/>
            <p:extLst>
              <p:ext uri="{D42A27DB-BD31-4B8C-83A1-F6EECF244321}">
                <p14:modId xmlns:p14="http://schemas.microsoft.com/office/powerpoint/2010/main" val="508510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13742524"/>
                    </a:ext>
                  </a:extLst>
                </a:gridCol>
                <a:gridCol w="905256">
                  <a:extLst>
                    <a:ext uri="{9D8B030D-6E8A-4147-A177-3AD203B41FA5}">
                      <a16:colId xmlns:a16="http://schemas.microsoft.com/office/drawing/2014/main" val="2121675699"/>
                    </a:ext>
                  </a:extLst>
                </a:gridCol>
                <a:gridCol w="822960">
                  <a:extLst>
                    <a:ext uri="{9D8B030D-6E8A-4147-A177-3AD203B41FA5}">
                      <a16:colId xmlns:a16="http://schemas.microsoft.com/office/drawing/2014/main" val="283802804"/>
                    </a:ext>
                  </a:extLst>
                </a:gridCol>
                <a:gridCol w="987552">
                  <a:extLst>
                    <a:ext uri="{9D8B030D-6E8A-4147-A177-3AD203B41FA5}">
                      <a16:colId xmlns:a16="http://schemas.microsoft.com/office/drawing/2014/main" val="2727270941"/>
                    </a:ext>
                  </a:extLst>
                </a:gridCol>
                <a:gridCol w="987552">
                  <a:extLst>
                    <a:ext uri="{9D8B030D-6E8A-4147-A177-3AD203B41FA5}">
                      <a16:colId xmlns:a16="http://schemas.microsoft.com/office/drawing/2014/main" val="810383528"/>
                    </a:ext>
                  </a:extLst>
                </a:gridCol>
                <a:gridCol w="987552">
                  <a:extLst>
                    <a:ext uri="{9D8B030D-6E8A-4147-A177-3AD203B41FA5}">
                      <a16:colId xmlns:a16="http://schemas.microsoft.com/office/drawing/2014/main" val="4141158625"/>
                    </a:ext>
                  </a:extLst>
                </a:gridCol>
                <a:gridCol w="987552">
                  <a:extLst>
                    <a:ext uri="{9D8B030D-6E8A-4147-A177-3AD203B41FA5}">
                      <a16:colId xmlns:a16="http://schemas.microsoft.com/office/drawing/2014/main" val="2206741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614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1755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37467693"/>
                  </a:ext>
                </a:extLst>
              </a:tr>
            </a:tbl>
          </a:graphicData>
        </a:graphic>
      </p:graphicFrame>
      <p:sp>
        <p:nvSpPr>
          <p:cNvPr id="4" name="Text Placeholder 3">
            <a:extLst>
              <a:ext uri="{FF2B5EF4-FFF2-40B4-BE49-F238E27FC236}">
                <a16:creationId xmlns:a16="http://schemas.microsoft.com/office/drawing/2014/main" id="{7A9EE88C-550C-46E6-9AC3-A97339A8BFB5}"/>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59026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DB5F9-695A-444F-9896-2F760737DB64}"/>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767AD40F-81FF-4B98-B036-F073D8361083}"/>
              </a:ext>
            </a:extLst>
          </p:cNvPr>
          <p:cNvGraphicFramePr>
            <a:graphicFrameLocks noGrp="1"/>
          </p:cNvGraphicFramePr>
          <p:nvPr>
            <p:ph type="tbl" sz="quarter" idx="13"/>
            <p:extLst>
              <p:ext uri="{D42A27DB-BD31-4B8C-83A1-F6EECF244321}">
                <p14:modId xmlns:p14="http://schemas.microsoft.com/office/powerpoint/2010/main" val="4263181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64288077"/>
                    </a:ext>
                  </a:extLst>
                </a:gridCol>
                <a:gridCol w="905256">
                  <a:extLst>
                    <a:ext uri="{9D8B030D-6E8A-4147-A177-3AD203B41FA5}">
                      <a16:colId xmlns:a16="http://schemas.microsoft.com/office/drawing/2014/main" val="3296523812"/>
                    </a:ext>
                  </a:extLst>
                </a:gridCol>
                <a:gridCol w="822960">
                  <a:extLst>
                    <a:ext uri="{9D8B030D-6E8A-4147-A177-3AD203B41FA5}">
                      <a16:colId xmlns:a16="http://schemas.microsoft.com/office/drawing/2014/main" val="3389951001"/>
                    </a:ext>
                  </a:extLst>
                </a:gridCol>
                <a:gridCol w="987552">
                  <a:extLst>
                    <a:ext uri="{9D8B030D-6E8A-4147-A177-3AD203B41FA5}">
                      <a16:colId xmlns:a16="http://schemas.microsoft.com/office/drawing/2014/main" val="1660708129"/>
                    </a:ext>
                  </a:extLst>
                </a:gridCol>
                <a:gridCol w="987552">
                  <a:extLst>
                    <a:ext uri="{9D8B030D-6E8A-4147-A177-3AD203B41FA5}">
                      <a16:colId xmlns:a16="http://schemas.microsoft.com/office/drawing/2014/main" val="3456949003"/>
                    </a:ext>
                  </a:extLst>
                </a:gridCol>
                <a:gridCol w="987552">
                  <a:extLst>
                    <a:ext uri="{9D8B030D-6E8A-4147-A177-3AD203B41FA5}">
                      <a16:colId xmlns:a16="http://schemas.microsoft.com/office/drawing/2014/main" val="2304570160"/>
                    </a:ext>
                  </a:extLst>
                </a:gridCol>
                <a:gridCol w="987552">
                  <a:extLst>
                    <a:ext uri="{9D8B030D-6E8A-4147-A177-3AD203B41FA5}">
                      <a16:colId xmlns:a16="http://schemas.microsoft.com/office/drawing/2014/main" val="2639539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80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91701744"/>
                  </a:ext>
                </a:extLst>
              </a:tr>
            </a:tbl>
          </a:graphicData>
        </a:graphic>
      </p:graphicFrame>
      <p:sp>
        <p:nvSpPr>
          <p:cNvPr id="4" name="Text Placeholder 3">
            <a:extLst>
              <a:ext uri="{FF2B5EF4-FFF2-40B4-BE49-F238E27FC236}">
                <a16:creationId xmlns:a16="http://schemas.microsoft.com/office/drawing/2014/main" id="{82442B63-DBC3-4DBB-8C1E-1F2DF82A12BC}"/>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4258179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2CCB-CD95-4875-A461-957B809CB9AB}"/>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06B8AA8B-BC54-4080-9944-F3B30D565856}"/>
              </a:ext>
            </a:extLst>
          </p:cNvPr>
          <p:cNvGraphicFramePr>
            <a:graphicFrameLocks noGrp="1"/>
          </p:cNvGraphicFramePr>
          <p:nvPr>
            <p:ph type="tbl" sz="quarter" idx="13"/>
            <p:extLst>
              <p:ext uri="{D42A27DB-BD31-4B8C-83A1-F6EECF244321}">
                <p14:modId xmlns:p14="http://schemas.microsoft.com/office/powerpoint/2010/main" val="3027353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33456947"/>
                    </a:ext>
                  </a:extLst>
                </a:gridCol>
                <a:gridCol w="905256">
                  <a:extLst>
                    <a:ext uri="{9D8B030D-6E8A-4147-A177-3AD203B41FA5}">
                      <a16:colId xmlns:a16="http://schemas.microsoft.com/office/drawing/2014/main" val="1898615976"/>
                    </a:ext>
                  </a:extLst>
                </a:gridCol>
                <a:gridCol w="822960">
                  <a:extLst>
                    <a:ext uri="{9D8B030D-6E8A-4147-A177-3AD203B41FA5}">
                      <a16:colId xmlns:a16="http://schemas.microsoft.com/office/drawing/2014/main" val="93282910"/>
                    </a:ext>
                  </a:extLst>
                </a:gridCol>
                <a:gridCol w="987552">
                  <a:extLst>
                    <a:ext uri="{9D8B030D-6E8A-4147-A177-3AD203B41FA5}">
                      <a16:colId xmlns:a16="http://schemas.microsoft.com/office/drawing/2014/main" val="689327241"/>
                    </a:ext>
                  </a:extLst>
                </a:gridCol>
                <a:gridCol w="987552">
                  <a:extLst>
                    <a:ext uri="{9D8B030D-6E8A-4147-A177-3AD203B41FA5}">
                      <a16:colId xmlns:a16="http://schemas.microsoft.com/office/drawing/2014/main" val="4190102593"/>
                    </a:ext>
                  </a:extLst>
                </a:gridCol>
                <a:gridCol w="987552">
                  <a:extLst>
                    <a:ext uri="{9D8B030D-6E8A-4147-A177-3AD203B41FA5}">
                      <a16:colId xmlns:a16="http://schemas.microsoft.com/office/drawing/2014/main" val="3200424713"/>
                    </a:ext>
                  </a:extLst>
                </a:gridCol>
                <a:gridCol w="987552">
                  <a:extLst>
                    <a:ext uri="{9D8B030D-6E8A-4147-A177-3AD203B41FA5}">
                      <a16:colId xmlns:a16="http://schemas.microsoft.com/office/drawing/2014/main" val="3844207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037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61597716"/>
                  </a:ext>
                </a:extLst>
              </a:tr>
            </a:tbl>
          </a:graphicData>
        </a:graphic>
      </p:graphicFrame>
      <p:sp>
        <p:nvSpPr>
          <p:cNvPr id="4" name="Text Placeholder 3">
            <a:extLst>
              <a:ext uri="{FF2B5EF4-FFF2-40B4-BE49-F238E27FC236}">
                <a16:creationId xmlns:a16="http://schemas.microsoft.com/office/drawing/2014/main" id="{BF433CFB-3FA9-48C2-8B55-CE49D883D017}"/>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6108385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6EDE3-B242-4FB1-8D50-B6ED36F84A87}"/>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1EA8CF22-43D3-4A77-B66E-3127770460E8}"/>
              </a:ext>
            </a:extLst>
          </p:cNvPr>
          <p:cNvGraphicFramePr>
            <a:graphicFrameLocks noGrp="1"/>
          </p:cNvGraphicFramePr>
          <p:nvPr>
            <p:ph type="tbl" sz="quarter" idx="13"/>
            <p:extLst>
              <p:ext uri="{D42A27DB-BD31-4B8C-83A1-F6EECF244321}">
                <p14:modId xmlns:p14="http://schemas.microsoft.com/office/powerpoint/2010/main" val="2837742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24279130"/>
                    </a:ext>
                  </a:extLst>
                </a:gridCol>
                <a:gridCol w="905256">
                  <a:extLst>
                    <a:ext uri="{9D8B030D-6E8A-4147-A177-3AD203B41FA5}">
                      <a16:colId xmlns:a16="http://schemas.microsoft.com/office/drawing/2014/main" val="1988897286"/>
                    </a:ext>
                  </a:extLst>
                </a:gridCol>
                <a:gridCol w="822960">
                  <a:extLst>
                    <a:ext uri="{9D8B030D-6E8A-4147-A177-3AD203B41FA5}">
                      <a16:colId xmlns:a16="http://schemas.microsoft.com/office/drawing/2014/main" val="1470771595"/>
                    </a:ext>
                  </a:extLst>
                </a:gridCol>
                <a:gridCol w="987552">
                  <a:extLst>
                    <a:ext uri="{9D8B030D-6E8A-4147-A177-3AD203B41FA5}">
                      <a16:colId xmlns:a16="http://schemas.microsoft.com/office/drawing/2014/main" val="2250515086"/>
                    </a:ext>
                  </a:extLst>
                </a:gridCol>
                <a:gridCol w="987552">
                  <a:extLst>
                    <a:ext uri="{9D8B030D-6E8A-4147-A177-3AD203B41FA5}">
                      <a16:colId xmlns:a16="http://schemas.microsoft.com/office/drawing/2014/main" val="1697614922"/>
                    </a:ext>
                  </a:extLst>
                </a:gridCol>
                <a:gridCol w="987552">
                  <a:extLst>
                    <a:ext uri="{9D8B030D-6E8A-4147-A177-3AD203B41FA5}">
                      <a16:colId xmlns:a16="http://schemas.microsoft.com/office/drawing/2014/main" val="802315549"/>
                    </a:ext>
                  </a:extLst>
                </a:gridCol>
                <a:gridCol w="987552">
                  <a:extLst>
                    <a:ext uri="{9D8B030D-6E8A-4147-A177-3AD203B41FA5}">
                      <a16:colId xmlns:a16="http://schemas.microsoft.com/office/drawing/2014/main" val="1371587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852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4631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88103717"/>
                  </a:ext>
                </a:extLst>
              </a:tr>
            </a:tbl>
          </a:graphicData>
        </a:graphic>
      </p:graphicFrame>
      <p:sp>
        <p:nvSpPr>
          <p:cNvPr id="4" name="Text Placeholder 3">
            <a:extLst>
              <a:ext uri="{FF2B5EF4-FFF2-40B4-BE49-F238E27FC236}">
                <a16:creationId xmlns:a16="http://schemas.microsoft.com/office/drawing/2014/main" id="{970FFB7E-A336-43BD-885B-302769977266}"/>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8757250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18CB0-FADB-43B6-A51E-635C661C1AB0}"/>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00D53F22-43BE-4DD7-A17F-AC527B240534}"/>
              </a:ext>
            </a:extLst>
          </p:cNvPr>
          <p:cNvGraphicFramePr>
            <a:graphicFrameLocks noGrp="1"/>
          </p:cNvGraphicFramePr>
          <p:nvPr>
            <p:ph type="tbl" sz="quarter" idx="13"/>
            <p:extLst>
              <p:ext uri="{D42A27DB-BD31-4B8C-83A1-F6EECF244321}">
                <p14:modId xmlns:p14="http://schemas.microsoft.com/office/powerpoint/2010/main" val="332430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94220624"/>
                    </a:ext>
                  </a:extLst>
                </a:gridCol>
                <a:gridCol w="905256">
                  <a:extLst>
                    <a:ext uri="{9D8B030D-6E8A-4147-A177-3AD203B41FA5}">
                      <a16:colId xmlns:a16="http://schemas.microsoft.com/office/drawing/2014/main" val="662163129"/>
                    </a:ext>
                  </a:extLst>
                </a:gridCol>
                <a:gridCol w="822960">
                  <a:extLst>
                    <a:ext uri="{9D8B030D-6E8A-4147-A177-3AD203B41FA5}">
                      <a16:colId xmlns:a16="http://schemas.microsoft.com/office/drawing/2014/main" val="3855384043"/>
                    </a:ext>
                  </a:extLst>
                </a:gridCol>
                <a:gridCol w="987552">
                  <a:extLst>
                    <a:ext uri="{9D8B030D-6E8A-4147-A177-3AD203B41FA5}">
                      <a16:colId xmlns:a16="http://schemas.microsoft.com/office/drawing/2014/main" val="318923122"/>
                    </a:ext>
                  </a:extLst>
                </a:gridCol>
                <a:gridCol w="987552">
                  <a:extLst>
                    <a:ext uri="{9D8B030D-6E8A-4147-A177-3AD203B41FA5}">
                      <a16:colId xmlns:a16="http://schemas.microsoft.com/office/drawing/2014/main" val="1739934514"/>
                    </a:ext>
                  </a:extLst>
                </a:gridCol>
                <a:gridCol w="987552">
                  <a:extLst>
                    <a:ext uri="{9D8B030D-6E8A-4147-A177-3AD203B41FA5}">
                      <a16:colId xmlns:a16="http://schemas.microsoft.com/office/drawing/2014/main" val="187430341"/>
                    </a:ext>
                  </a:extLst>
                </a:gridCol>
                <a:gridCol w="987552">
                  <a:extLst>
                    <a:ext uri="{9D8B030D-6E8A-4147-A177-3AD203B41FA5}">
                      <a16:colId xmlns:a16="http://schemas.microsoft.com/office/drawing/2014/main" val="340231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10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6228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94883904"/>
                  </a:ext>
                </a:extLst>
              </a:tr>
            </a:tbl>
          </a:graphicData>
        </a:graphic>
      </p:graphicFrame>
      <p:sp>
        <p:nvSpPr>
          <p:cNvPr id="4" name="Text Placeholder 3">
            <a:extLst>
              <a:ext uri="{FF2B5EF4-FFF2-40B4-BE49-F238E27FC236}">
                <a16:creationId xmlns:a16="http://schemas.microsoft.com/office/drawing/2014/main" id="{D12B166B-9FD0-4E68-984B-613B615273CA}"/>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523185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DEA6-9379-4397-8E53-582D47B40F92}"/>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4805B4DC-B552-4BE7-B315-2EFBFC4BAF5F}"/>
              </a:ext>
            </a:extLst>
          </p:cNvPr>
          <p:cNvGraphicFramePr>
            <a:graphicFrameLocks noGrp="1"/>
          </p:cNvGraphicFramePr>
          <p:nvPr>
            <p:ph type="tbl" sz="quarter" idx="13"/>
            <p:extLst>
              <p:ext uri="{D42A27DB-BD31-4B8C-83A1-F6EECF244321}">
                <p14:modId xmlns:p14="http://schemas.microsoft.com/office/powerpoint/2010/main" val="3871691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89559318"/>
                    </a:ext>
                  </a:extLst>
                </a:gridCol>
                <a:gridCol w="905256">
                  <a:extLst>
                    <a:ext uri="{9D8B030D-6E8A-4147-A177-3AD203B41FA5}">
                      <a16:colId xmlns:a16="http://schemas.microsoft.com/office/drawing/2014/main" val="233592162"/>
                    </a:ext>
                  </a:extLst>
                </a:gridCol>
                <a:gridCol w="822960">
                  <a:extLst>
                    <a:ext uri="{9D8B030D-6E8A-4147-A177-3AD203B41FA5}">
                      <a16:colId xmlns:a16="http://schemas.microsoft.com/office/drawing/2014/main" val="1539900438"/>
                    </a:ext>
                  </a:extLst>
                </a:gridCol>
                <a:gridCol w="987552">
                  <a:extLst>
                    <a:ext uri="{9D8B030D-6E8A-4147-A177-3AD203B41FA5}">
                      <a16:colId xmlns:a16="http://schemas.microsoft.com/office/drawing/2014/main" val="611423702"/>
                    </a:ext>
                  </a:extLst>
                </a:gridCol>
                <a:gridCol w="987552">
                  <a:extLst>
                    <a:ext uri="{9D8B030D-6E8A-4147-A177-3AD203B41FA5}">
                      <a16:colId xmlns:a16="http://schemas.microsoft.com/office/drawing/2014/main" val="859566353"/>
                    </a:ext>
                  </a:extLst>
                </a:gridCol>
                <a:gridCol w="987552">
                  <a:extLst>
                    <a:ext uri="{9D8B030D-6E8A-4147-A177-3AD203B41FA5}">
                      <a16:colId xmlns:a16="http://schemas.microsoft.com/office/drawing/2014/main" val="2793918881"/>
                    </a:ext>
                  </a:extLst>
                </a:gridCol>
                <a:gridCol w="987552">
                  <a:extLst>
                    <a:ext uri="{9D8B030D-6E8A-4147-A177-3AD203B41FA5}">
                      <a16:colId xmlns:a16="http://schemas.microsoft.com/office/drawing/2014/main" val="1155317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307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66858035"/>
                  </a:ext>
                </a:extLst>
              </a:tr>
            </a:tbl>
          </a:graphicData>
        </a:graphic>
      </p:graphicFrame>
      <p:sp>
        <p:nvSpPr>
          <p:cNvPr id="4" name="Text Placeholder 3">
            <a:extLst>
              <a:ext uri="{FF2B5EF4-FFF2-40B4-BE49-F238E27FC236}">
                <a16:creationId xmlns:a16="http://schemas.microsoft.com/office/drawing/2014/main" id="{1511D4DA-9051-4610-9453-99038DA0E82D}"/>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0478496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5C2BE-7C3F-45A5-9B45-CB7553BD2B55}"/>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2C84529C-8477-4A3E-8428-689F76313B6A}"/>
              </a:ext>
            </a:extLst>
          </p:cNvPr>
          <p:cNvGraphicFramePr>
            <a:graphicFrameLocks noGrp="1"/>
          </p:cNvGraphicFramePr>
          <p:nvPr>
            <p:ph type="tbl" sz="quarter" idx="13"/>
            <p:extLst>
              <p:ext uri="{D42A27DB-BD31-4B8C-83A1-F6EECF244321}">
                <p14:modId xmlns:p14="http://schemas.microsoft.com/office/powerpoint/2010/main" val="352386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5510040"/>
                    </a:ext>
                  </a:extLst>
                </a:gridCol>
                <a:gridCol w="905256">
                  <a:extLst>
                    <a:ext uri="{9D8B030D-6E8A-4147-A177-3AD203B41FA5}">
                      <a16:colId xmlns:a16="http://schemas.microsoft.com/office/drawing/2014/main" val="941710378"/>
                    </a:ext>
                  </a:extLst>
                </a:gridCol>
                <a:gridCol w="822960">
                  <a:extLst>
                    <a:ext uri="{9D8B030D-6E8A-4147-A177-3AD203B41FA5}">
                      <a16:colId xmlns:a16="http://schemas.microsoft.com/office/drawing/2014/main" val="3968641366"/>
                    </a:ext>
                  </a:extLst>
                </a:gridCol>
                <a:gridCol w="987552">
                  <a:extLst>
                    <a:ext uri="{9D8B030D-6E8A-4147-A177-3AD203B41FA5}">
                      <a16:colId xmlns:a16="http://schemas.microsoft.com/office/drawing/2014/main" val="1890305145"/>
                    </a:ext>
                  </a:extLst>
                </a:gridCol>
                <a:gridCol w="987552">
                  <a:extLst>
                    <a:ext uri="{9D8B030D-6E8A-4147-A177-3AD203B41FA5}">
                      <a16:colId xmlns:a16="http://schemas.microsoft.com/office/drawing/2014/main" val="398770282"/>
                    </a:ext>
                  </a:extLst>
                </a:gridCol>
                <a:gridCol w="987552">
                  <a:extLst>
                    <a:ext uri="{9D8B030D-6E8A-4147-A177-3AD203B41FA5}">
                      <a16:colId xmlns:a16="http://schemas.microsoft.com/office/drawing/2014/main" val="2547588787"/>
                    </a:ext>
                  </a:extLst>
                </a:gridCol>
                <a:gridCol w="987552">
                  <a:extLst>
                    <a:ext uri="{9D8B030D-6E8A-4147-A177-3AD203B41FA5}">
                      <a16:colId xmlns:a16="http://schemas.microsoft.com/office/drawing/2014/main" val="351629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103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74506276"/>
                  </a:ext>
                </a:extLst>
              </a:tr>
            </a:tbl>
          </a:graphicData>
        </a:graphic>
      </p:graphicFrame>
      <p:sp>
        <p:nvSpPr>
          <p:cNvPr id="4" name="Text Placeholder 3">
            <a:extLst>
              <a:ext uri="{FF2B5EF4-FFF2-40B4-BE49-F238E27FC236}">
                <a16:creationId xmlns:a16="http://schemas.microsoft.com/office/drawing/2014/main" id="{3F60E908-A91B-4F32-836F-448392BC2DE9}"/>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449236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4C81-A3BB-48E9-A70D-11D7807ACA38}"/>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C85048C2-8830-4B5D-9F9E-A1905F3245E5}"/>
              </a:ext>
            </a:extLst>
          </p:cNvPr>
          <p:cNvGraphicFramePr>
            <a:graphicFrameLocks noGrp="1"/>
          </p:cNvGraphicFramePr>
          <p:nvPr>
            <p:ph type="tbl" sz="quarter" idx="13"/>
            <p:extLst>
              <p:ext uri="{D42A27DB-BD31-4B8C-83A1-F6EECF244321}">
                <p14:modId xmlns:p14="http://schemas.microsoft.com/office/powerpoint/2010/main" val="332776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38317547"/>
                    </a:ext>
                  </a:extLst>
                </a:gridCol>
                <a:gridCol w="905256">
                  <a:extLst>
                    <a:ext uri="{9D8B030D-6E8A-4147-A177-3AD203B41FA5}">
                      <a16:colId xmlns:a16="http://schemas.microsoft.com/office/drawing/2014/main" val="4273956583"/>
                    </a:ext>
                  </a:extLst>
                </a:gridCol>
                <a:gridCol w="822960">
                  <a:extLst>
                    <a:ext uri="{9D8B030D-6E8A-4147-A177-3AD203B41FA5}">
                      <a16:colId xmlns:a16="http://schemas.microsoft.com/office/drawing/2014/main" val="2154325419"/>
                    </a:ext>
                  </a:extLst>
                </a:gridCol>
                <a:gridCol w="987552">
                  <a:extLst>
                    <a:ext uri="{9D8B030D-6E8A-4147-A177-3AD203B41FA5}">
                      <a16:colId xmlns:a16="http://schemas.microsoft.com/office/drawing/2014/main" val="3073935626"/>
                    </a:ext>
                  </a:extLst>
                </a:gridCol>
                <a:gridCol w="987552">
                  <a:extLst>
                    <a:ext uri="{9D8B030D-6E8A-4147-A177-3AD203B41FA5}">
                      <a16:colId xmlns:a16="http://schemas.microsoft.com/office/drawing/2014/main" val="1040977556"/>
                    </a:ext>
                  </a:extLst>
                </a:gridCol>
                <a:gridCol w="987552">
                  <a:extLst>
                    <a:ext uri="{9D8B030D-6E8A-4147-A177-3AD203B41FA5}">
                      <a16:colId xmlns:a16="http://schemas.microsoft.com/office/drawing/2014/main" val="3523066178"/>
                    </a:ext>
                  </a:extLst>
                </a:gridCol>
                <a:gridCol w="987552">
                  <a:extLst>
                    <a:ext uri="{9D8B030D-6E8A-4147-A177-3AD203B41FA5}">
                      <a16:colId xmlns:a16="http://schemas.microsoft.com/office/drawing/2014/main" val="4042236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6271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30895177"/>
                  </a:ext>
                </a:extLst>
              </a:tr>
            </a:tbl>
          </a:graphicData>
        </a:graphic>
      </p:graphicFrame>
      <p:sp>
        <p:nvSpPr>
          <p:cNvPr id="4" name="Text Placeholder 3">
            <a:extLst>
              <a:ext uri="{FF2B5EF4-FFF2-40B4-BE49-F238E27FC236}">
                <a16:creationId xmlns:a16="http://schemas.microsoft.com/office/drawing/2014/main" id="{1C32F50A-7C4F-4408-83ED-8205F2C32B2F}"/>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713924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65A83-E4F7-4D26-9078-29F7BCC45CA1}"/>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8E305B30-B37B-4D75-966E-B0B41B8262F0}"/>
              </a:ext>
            </a:extLst>
          </p:cNvPr>
          <p:cNvGraphicFramePr>
            <a:graphicFrameLocks noGrp="1"/>
          </p:cNvGraphicFramePr>
          <p:nvPr>
            <p:ph type="tbl" sz="quarter" idx="13"/>
            <p:extLst>
              <p:ext uri="{D42A27DB-BD31-4B8C-83A1-F6EECF244321}">
                <p14:modId xmlns:p14="http://schemas.microsoft.com/office/powerpoint/2010/main" val="855985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21540138"/>
                    </a:ext>
                  </a:extLst>
                </a:gridCol>
                <a:gridCol w="905256">
                  <a:extLst>
                    <a:ext uri="{9D8B030D-6E8A-4147-A177-3AD203B41FA5}">
                      <a16:colId xmlns:a16="http://schemas.microsoft.com/office/drawing/2014/main" val="23953613"/>
                    </a:ext>
                  </a:extLst>
                </a:gridCol>
                <a:gridCol w="822960">
                  <a:extLst>
                    <a:ext uri="{9D8B030D-6E8A-4147-A177-3AD203B41FA5}">
                      <a16:colId xmlns:a16="http://schemas.microsoft.com/office/drawing/2014/main" val="1709020088"/>
                    </a:ext>
                  </a:extLst>
                </a:gridCol>
                <a:gridCol w="987552">
                  <a:extLst>
                    <a:ext uri="{9D8B030D-6E8A-4147-A177-3AD203B41FA5}">
                      <a16:colId xmlns:a16="http://schemas.microsoft.com/office/drawing/2014/main" val="1125312721"/>
                    </a:ext>
                  </a:extLst>
                </a:gridCol>
                <a:gridCol w="987552">
                  <a:extLst>
                    <a:ext uri="{9D8B030D-6E8A-4147-A177-3AD203B41FA5}">
                      <a16:colId xmlns:a16="http://schemas.microsoft.com/office/drawing/2014/main" val="184653262"/>
                    </a:ext>
                  </a:extLst>
                </a:gridCol>
                <a:gridCol w="987552">
                  <a:extLst>
                    <a:ext uri="{9D8B030D-6E8A-4147-A177-3AD203B41FA5}">
                      <a16:colId xmlns:a16="http://schemas.microsoft.com/office/drawing/2014/main" val="2714925917"/>
                    </a:ext>
                  </a:extLst>
                </a:gridCol>
                <a:gridCol w="987552">
                  <a:extLst>
                    <a:ext uri="{9D8B030D-6E8A-4147-A177-3AD203B41FA5}">
                      <a16:colId xmlns:a16="http://schemas.microsoft.com/office/drawing/2014/main" val="1398267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680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8484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91755232"/>
                  </a:ext>
                </a:extLst>
              </a:tr>
            </a:tbl>
          </a:graphicData>
        </a:graphic>
      </p:graphicFrame>
      <p:sp>
        <p:nvSpPr>
          <p:cNvPr id="4" name="Text Placeholder 3">
            <a:extLst>
              <a:ext uri="{FF2B5EF4-FFF2-40B4-BE49-F238E27FC236}">
                <a16:creationId xmlns:a16="http://schemas.microsoft.com/office/drawing/2014/main" id="{8A443FFF-98E6-4C35-BAF6-95934A3BB8DE}"/>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17798098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2164F-B583-4F03-9A2E-C62C5EDE1FCD}"/>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4AFBEB77-DA1A-4A4C-AC9F-2633C1AE42E0}"/>
              </a:ext>
            </a:extLst>
          </p:cNvPr>
          <p:cNvGraphicFramePr>
            <a:graphicFrameLocks noGrp="1"/>
          </p:cNvGraphicFramePr>
          <p:nvPr>
            <p:ph type="tbl" sz="quarter" idx="13"/>
            <p:extLst>
              <p:ext uri="{D42A27DB-BD31-4B8C-83A1-F6EECF244321}">
                <p14:modId xmlns:p14="http://schemas.microsoft.com/office/powerpoint/2010/main" val="482939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8093441"/>
                    </a:ext>
                  </a:extLst>
                </a:gridCol>
                <a:gridCol w="905256">
                  <a:extLst>
                    <a:ext uri="{9D8B030D-6E8A-4147-A177-3AD203B41FA5}">
                      <a16:colId xmlns:a16="http://schemas.microsoft.com/office/drawing/2014/main" val="1735524270"/>
                    </a:ext>
                  </a:extLst>
                </a:gridCol>
                <a:gridCol w="822960">
                  <a:extLst>
                    <a:ext uri="{9D8B030D-6E8A-4147-A177-3AD203B41FA5}">
                      <a16:colId xmlns:a16="http://schemas.microsoft.com/office/drawing/2014/main" val="2052292225"/>
                    </a:ext>
                  </a:extLst>
                </a:gridCol>
                <a:gridCol w="987552">
                  <a:extLst>
                    <a:ext uri="{9D8B030D-6E8A-4147-A177-3AD203B41FA5}">
                      <a16:colId xmlns:a16="http://schemas.microsoft.com/office/drawing/2014/main" val="161060175"/>
                    </a:ext>
                  </a:extLst>
                </a:gridCol>
                <a:gridCol w="987552">
                  <a:extLst>
                    <a:ext uri="{9D8B030D-6E8A-4147-A177-3AD203B41FA5}">
                      <a16:colId xmlns:a16="http://schemas.microsoft.com/office/drawing/2014/main" val="751957627"/>
                    </a:ext>
                  </a:extLst>
                </a:gridCol>
                <a:gridCol w="987552">
                  <a:extLst>
                    <a:ext uri="{9D8B030D-6E8A-4147-A177-3AD203B41FA5}">
                      <a16:colId xmlns:a16="http://schemas.microsoft.com/office/drawing/2014/main" val="1453121969"/>
                    </a:ext>
                  </a:extLst>
                </a:gridCol>
                <a:gridCol w="987552">
                  <a:extLst>
                    <a:ext uri="{9D8B030D-6E8A-4147-A177-3AD203B41FA5}">
                      <a16:colId xmlns:a16="http://schemas.microsoft.com/office/drawing/2014/main" val="312876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613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38187443"/>
                  </a:ext>
                </a:extLst>
              </a:tr>
            </a:tbl>
          </a:graphicData>
        </a:graphic>
      </p:graphicFrame>
      <p:sp>
        <p:nvSpPr>
          <p:cNvPr id="4" name="Text Placeholder 3">
            <a:extLst>
              <a:ext uri="{FF2B5EF4-FFF2-40B4-BE49-F238E27FC236}">
                <a16:creationId xmlns:a16="http://schemas.microsoft.com/office/drawing/2014/main" id="{692CB23B-BE70-4455-961C-3B0A8FE3051F}"/>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33441448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E9FC1-84B1-44DA-AA17-ACC69B638F45}"/>
              </a:ext>
            </a:extLst>
          </p:cNvPr>
          <p:cNvSpPr>
            <a:spLocks noGrp="1"/>
          </p:cNvSpPr>
          <p:nvPr>
            <p:ph type="title"/>
          </p:nvPr>
        </p:nvSpPr>
        <p:spPr/>
        <p:txBody>
          <a:bodyPr/>
          <a:lstStyle/>
          <a:p>
            <a:r>
              <a:rPr lang="en-US"/>
              <a:t>Overall Overall Posted Content | All Pages</a:t>
            </a:r>
          </a:p>
        </p:txBody>
      </p:sp>
      <p:graphicFrame>
        <p:nvGraphicFramePr>
          <p:cNvPr id="6" name="Chart Placeholder 5">
            <a:extLst>
              <a:ext uri="{FF2B5EF4-FFF2-40B4-BE49-F238E27FC236}">
                <a16:creationId xmlns:a16="http://schemas.microsoft.com/office/drawing/2014/main" id="{46782B8C-4F2C-4011-A2B8-0485608255DB}"/>
              </a:ext>
            </a:extLst>
          </p:cNvPr>
          <p:cNvGraphicFramePr>
            <a:graphicFrameLocks noGrp="1"/>
          </p:cNvGraphicFramePr>
          <p:nvPr>
            <p:ph type="chart" sz="quarter" idx="13"/>
            <p:extLst>
              <p:ext uri="{D42A27DB-BD31-4B8C-83A1-F6EECF244321}">
                <p14:modId xmlns:p14="http://schemas.microsoft.com/office/powerpoint/2010/main" val="2251706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5BD33-7B86-411A-A88E-95FD824F7E0F}"/>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F069A600-5406-43BB-B99A-E579D7AA8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00539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9F8E-B872-455B-8C46-266E61359389}"/>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75BCC41A-A4A0-4187-9797-7F45EF727B17}"/>
              </a:ext>
            </a:extLst>
          </p:cNvPr>
          <p:cNvGraphicFramePr>
            <a:graphicFrameLocks noGrp="1"/>
          </p:cNvGraphicFramePr>
          <p:nvPr>
            <p:ph type="chart" sz="quarter" idx="13"/>
            <p:extLst>
              <p:ext uri="{D42A27DB-BD31-4B8C-83A1-F6EECF244321}">
                <p14:modId xmlns:p14="http://schemas.microsoft.com/office/powerpoint/2010/main" val="2765302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124EB0-8411-4246-83D0-607F6346623E}"/>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6ADBD62F-7F08-4521-A681-3C1DCF94D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59792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F78F6-48EB-4ED5-B72F-9DF2290E5E41}"/>
              </a:ext>
            </a:extLst>
          </p:cNvPr>
          <p:cNvSpPr>
            <a:spLocks noGrp="1"/>
          </p:cNvSpPr>
          <p:nvPr>
            <p:ph type="title"/>
          </p:nvPr>
        </p:nvSpPr>
        <p:spPr/>
        <p:txBody>
          <a:bodyPr/>
          <a:lstStyle/>
          <a:p>
            <a:r>
              <a:rPr lang="en-US"/>
              <a:t>Facebook Own Video Posts | All Pages</a:t>
            </a:r>
          </a:p>
        </p:txBody>
      </p:sp>
      <p:graphicFrame>
        <p:nvGraphicFramePr>
          <p:cNvPr id="6" name="Chart Placeholder 5">
            <a:extLst>
              <a:ext uri="{FF2B5EF4-FFF2-40B4-BE49-F238E27FC236}">
                <a16:creationId xmlns:a16="http://schemas.microsoft.com/office/drawing/2014/main" id="{7FDD4DA4-02B5-4DF6-9663-2C515540BD93}"/>
              </a:ext>
            </a:extLst>
          </p:cNvPr>
          <p:cNvGraphicFramePr>
            <a:graphicFrameLocks noGrp="1"/>
          </p:cNvGraphicFramePr>
          <p:nvPr>
            <p:ph type="chart" sz="quarter" idx="13"/>
            <p:extLst>
              <p:ext uri="{D42A27DB-BD31-4B8C-83A1-F6EECF244321}">
                <p14:modId xmlns:p14="http://schemas.microsoft.com/office/powerpoint/2010/main" val="364340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B779B-5CE1-4CF2-AA9B-5B33BF66C14D}"/>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7F3C164F-8241-4674-A574-17BB339485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81843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A4ECB-02A3-412F-923E-CAE85A121A12}"/>
              </a:ext>
            </a:extLst>
          </p:cNvPr>
          <p:cNvSpPr>
            <a:spLocks noGrp="1"/>
          </p:cNvSpPr>
          <p:nvPr>
            <p:ph type="title"/>
          </p:nvPr>
        </p:nvSpPr>
        <p:spPr/>
        <p:txBody>
          <a:bodyPr/>
          <a:lstStyle/>
          <a:p>
            <a:r>
              <a:rPr lang="en-US"/>
              <a:t>LinkedIn Updates Type Distribution | All Pages</a:t>
            </a:r>
          </a:p>
        </p:txBody>
      </p:sp>
      <p:graphicFrame>
        <p:nvGraphicFramePr>
          <p:cNvPr id="6" name="Chart Placeholder 5">
            <a:extLst>
              <a:ext uri="{FF2B5EF4-FFF2-40B4-BE49-F238E27FC236}">
                <a16:creationId xmlns:a16="http://schemas.microsoft.com/office/drawing/2014/main" id="{78DBE852-1E32-40FB-89E7-C068FD452EAB}"/>
              </a:ext>
            </a:extLst>
          </p:cNvPr>
          <p:cNvGraphicFramePr>
            <a:graphicFrameLocks noGrp="1"/>
          </p:cNvGraphicFramePr>
          <p:nvPr>
            <p:ph type="chart" sz="quarter" idx="13"/>
            <p:extLst>
              <p:ext uri="{D42A27DB-BD31-4B8C-83A1-F6EECF244321}">
                <p14:modId xmlns:p14="http://schemas.microsoft.com/office/powerpoint/2010/main" val="3046290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21B062-8CB6-46CA-B263-F4CA6F863354}"/>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905B6267-A895-43C7-B0CC-96652D109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15119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A129-DAD0-4B88-B15F-B8DC4D22CF95}"/>
              </a:ext>
            </a:extLst>
          </p:cNvPr>
          <p:cNvSpPr>
            <a:spLocks noGrp="1"/>
          </p:cNvSpPr>
          <p:nvPr>
            <p:ph type="title"/>
          </p:nvPr>
        </p:nvSpPr>
        <p:spPr/>
        <p:txBody>
          <a:bodyPr/>
          <a:lstStyle/>
          <a:p>
            <a:r>
              <a:rPr lang="en-US"/>
              <a:t>LinkedIn Hashtag Detection | All Pages</a:t>
            </a:r>
          </a:p>
        </p:txBody>
      </p:sp>
      <p:graphicFrame>
        <p:nvGraphicFramePr>
          <p:cNvPr id="5" name="Table Placeholder 4">
            <a:extLst>
              <a:ext uri="{FF2B5EF4-FFF2-40B4-BE49-F238E27FC236}">
                <a16:creationId xmlns:a16="http://schemas.microsoft.com/office/drawing/2014/main" id="{6DB0A018-F817-4B17-8908-E4FED0C1A7C8}"/>
              </a:ext>
            </a:extLst>
          </p:cNvPr>
          <p:cNvGraphicFramePr>
            <a:graphicFrameLocks noGrp="1"/>
          </p:cNvGraphicFramePr>
          <p:nvPr>
            <p:ph type="tbl" sz="quarter" idx="13"/>
            <p:extLst>
              <p:ext uri="{D42A27DB-BD31-4B8C-83A1-F6EECF244321}">
                <p14:modId xmlns:p14="http://schemas.microsoft.com/office/powerpoint/2010/main" val="104218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39095530"/>
                    </a:ext>
                  </a:extLst>
                </a:gridCol>
                <a:gridCol w="1481328">
                  <a:extLst>
                    <a:ext uri="{9D8B030D-6E8A-4147-A177-3AD203B41FA5}">
                      <a16:colId xmlns:a16="http://schemas.microsoft.com/office/drawing/2014/main" val="3965017405"/>
                    </a:ext>
                  </a:extLst>
                </a:gridCol>
                <a:gridCol w="1481328">
                  <a:extLst>
                    <a:ext uri="{9D8B030D-6E8A-4147-A177-3AD203B41FA5}">
                      <a16:colId xmlns:a16="http://schemas.microsoft.com/office/drawing/2014/main" val="249305969"/>
                    </a:ext>
                  </a:extLst>
                </a:gridCol>
                <a:gridCol w="1481328">
                  <a:extLst>
                    <a:ext uri="{9D8B030D-6E8A-4147-A177-3AD203B41FA5}">
                      <a16:colId xmlns:a16="http://schemas.microsoft.com/office/drawing/2014/main" val="3270600076"/>
                    </a:ext>
                  </a:extLst>
                </a:gridCol>
                <a:gridCol w="1481328">
                  <a:extLst>
                    <a:ext uri="{9D8B030D-6E8A-4147-A177-3AD203B41FA5}">
                      <a16:colId xmlns:a16="http://schemas.microsoft.com/office/drawing/2014/main" val="2422245111"/>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Avg. Likes per Update</a:t>
                      </a:r>
                    </a:p>
                  </a:txBody>
                  <a:tcPr/>
                </a:tc>
                <a:tc>
                  <a:txBody>
                    <a:bodyPr/>
                    <a:lstStyle/>
                    <a:p>
                      <a:r>
                        <a:rPr lang="en-US" sz="1000"/>
                        <a:t>Avg. Comments per Update</a:t>
                      </a:r>
                    </a:p>
                  </a:txBody>
                  <a:tcPr/>
                </a:tc>
                <a:tc>
                  <a:txBody>
                    <a:bodyPr/>
                    <a:lstStyle/>
                    <a:p>
                      <a:r>
                        <a:rPr lang="en-US" sz="1000"/>
                        <a:t>Avg. Interactions per Update</a:t>
                      </a:r>
                    </a:p>
                  </a:txBody>
                  <a:tcPr/>
                </a:tc>
                <a:extLst>
                  <a:ext uri="{0D108BD9-81ED-4DB2-BD59-A6C34878D82A}">
                    <a16:rowId xmlns:a16="http://schemas.microsoft.com/office/drawing/2014/main" val="2532154746"/>
                  </a:ext>
                </a:extLst>
              </a:tr>
              <a:tr h="370840">
                <a:tc>
                  <a:txBody>
                    <a:bodyPr/>
                    <a:lstStyle/>
                    <a:p>
                      <a:r>
                        <a:rPr lang="en-US" sz="1000"/>
                        <a:t>#myVCC</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3032230417"/>
                  </a:ext>
                </a:extLst>
              </a:tr>
              <a:tr h="370840">
                <a:tc>
                  <a:txBody>
                    <a:bodyPr/>
                    <a:lstStyle/>
                    <a:p>
                      <a:r>
                        <a:rPr lang="en-US" sz="1000"/>
                        <a:t>#BCTECHSummit</a:t>
                      </a:r>
                    </a:p>
                  </a:txBody>
                  <a:tcPr/>
                </a:tc>
                <a:tc>
                  <a:txBody>
                    <a:bodyPr/>
                    <a:lstStyle/>
                    <a:p>
                      <a:r>
                        <a:rPr lang="en-US" sz="1000"/>
                        <a:t>1</a:t>
                      </a:r>
                    </a:p>
                  </a:txBody>
                  <a:tcPr/>
                </a:tc>
                <a:tc>
                  <a:txBody>
                    <a:bodyPr/>
                    <a:lstStyle/>
                    <a:p>
                      <a:r>
                        <a:rPr lang="en-US" sz="1000"/>
                        <a:t>139</a:t>
                      </a:r>
                    </a:p>
                  </a:txBody>
                  <a:tcPr/>
                </a:tc>
                <a:tc>
                  <a:txBody>
                    <a:bodyPr/>
                    <a:lstStyle/>
                    <a:p>
                      <a:r>
                        <a:rPr lang="en-US" sz="1000"/>
                        <a:t>4</a:t>
                      </a:r>
                    </a:p>
                  </a:txBody>
                  <a:tcPr/>
                </a:tc>
                <a:tc>
                  <a:txBody>
                    <a:bodyPr/>
                    <a:lstStyle/>
                    <a:p>
                      <a:r>
                        <a:rPr lang="en-US" sz="1000"/>
                        <a:t>143</a:t>
                      </a:r>
                    </a:p>
                  </a:txBody>
                  <a:tcPr/>
                </a:tc>
                <a:extLst>
                  <a:ext uri="{0D108BD9-81ED-4DB2-BD59-A6C34878D82A}">
                    <a16:rowId xmlns:a16="http://schemas.microsoft.com/office/drawing/2014/main" val="4123003027"/>
                  </a:ext>
                </a:extLst>
              </a:tr>
              <a:tr h="370840">
                <a:tc>
                  <a:txBody>
                    <a:bodyPr/>
                    <a:lstStyle/>
                    <a:p>
                      <a:r>
                        <a:rPr lang="en-US" sz="1000"/>
                        <a:t>#WorldWaterDay</a:t>
                      </a:r>
                    </a:p>
                  </a:txBody>
                  <a:tcPr/>
                </a:tc>
                <a:tc>
                  <a:txBody>
                    <a:bodyPr/>
                    <a:lstStyle/>
                    <a:p>
                      <a:r>
                        <a:rPr lang="en-US" sz="1000"/>
                        <a:t>1</a:t>
                      </a:r>
                    </a:p>
                  </a:txBody>
                  <a:tcPr/>
                </a:tc>
                <a:tc>
                  <a:txBody>
                    <a:bodyPr/>
                    <a:lstStyle/>
                    <a:p>
                      <a:r>
                        <a:rPr lang="en-US" sz="1000"/>
                        <a:t>53</a:t>
                      </a:r>
                    </a:p>
                  </a:txBody>
                  <a:tcPr/>
                </a:tc>
                <a:tc>
                  <a:txBody>
                    <a:bodyPr/>
                    <a:lstStyle/>
                    <a:p>
                      <a:r>
                        <a:rPr lang="en-US" sz="1000"/>
                        <a:t>1</a:t>
                      </a:r>
                    </a:p>
                  </a:txBody>
                  <a:tcPr/>
                </a:tc>
                <a:tc>
                  <a:txBody>
                    <a:bodyPr/>
                    <a:lstStyle/>
                    <a:p>
                      <a:r>
                        <a:rPr lang="en-US" sz="1000"/>
                        <a:t>54</a:t>
                      </a:r>
                    </a:p>
                  </a:txBody>
                  <a:tcPr/>
                </a:tc>
                <a:extLst>
                  <a:ext uri="{0D108BD9-81ED-4DB2-BD59-A6C34878D82A}">
                    <a16:rowId xmlns:a16="http://schemas.microsoft.com/office/drawing/2014/main" val="1708534250"/>
                  </a:ext>
                </a:extLst>
              </a:tr>
            </a:tbl>
          </a:graphicData>
        </a:graphic>
      </p:graphicFrame>
      <p:sp>
        <p:nvSpPr>
          <p:cNvPr id="4" name="Text Placeholder 3">
            <a:extLst>
              <a:ext uri="{FF2B5EF4-FFF2-40B4-BE49-F238E27FC236}">
                <a16:creationId xmlns:a16="http://schemas.microsoft.com/office/drawing/2014/main" id="{8F59D33A-E33B-48EA-8F64-6452AC097FCB}"/>
              </a:ext>
            </a:extLst>
          </p:cNvPr>
          <p:cNvSpPr>
            <a:spLocks noGrp="1"/>
          </p:cNvSpPr>
          <p:nvPr>
            <p:ph type="body" sz="quarter" idx="14"/>
          </p:nvPr>
        </p:nvSpPr>
        <p:spPr/>
        <p:txBody>
          <a:bodyPr/>
          <a:lstStyle/>
          <a:p>
            <a:r>
              <a:rPr lang="en-US"/>
              <a:t>03/14/2019 - 03/28/2019</a:t>
            </a:r>
          </a:p>
        </p:txBody>
      </p:sp>
    </p:spTree>
    <p:extLst>
      <p:ext uri="{BB962C8B-B14F-4D97-AF65-F5344CB8AC3E}">
        <p14:creationId xmlns:p14="http://schemas.microsoft.com/office/powerpoint/2010/main" val="26363859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0B7F8-0DB3-49F7-A400-A6E5C8FB9754}"/>
              </a:ext>
            </a:extLst>
          </p:cNvPr>
          <p:cNvSpPr>
            <a:spLocks noGrp="1"/>
          </p:cNvSpPr>
          <p:nvPr>
            <p:ph type="title"/>
          </p:nvPr>
        </p:nvSpPr>
        <p:spPr/>
        <p:txBody>
          <a:bodyPr/>
          <a:lstStyle/>
          <a:p>
            <a:r>
              <a:rPr lang="en-US"/>
              <a:t>Facebook Positive/Negative Reaction Distribution | All Pages</a:t>
            </a:r>
          </a:p>
        </p:txBody>
      </p:sp>
      <p:graphicFrame>
        <p:nvGraphicFramePr>
          <p:cNvPr id="6" name="Chart Placeholder 5">
            <a:extLst>
              <a:ext uri="{FF2B5EF4-FFF2-40B4-BE49-F238E27FC236}">
                <a16:creationId xmlns:a16="http://schemas.microsoft.com/office/drawing/2014/main" id="{C1ACCC1F-2DEC-41BF-9BDA-54A1FC85091D}"/>
              </a:ext>
            </a:extLst>
          </p:cNvPr>
          <p:cNvGraphicFramePr>
            <a:graphicFrameLocks noGrp="1"/>
          </p:cNvGraphicFramePr>
          <p:nvPr>
            <p:ph type="chart" sz="quarter" idx="13"/>
            <p:extLst>
              <p:ext uri="{D42A27DB-BD31-4B8C-83A1-F6EECF244321}">
                <p14:modId xmlns:p14="http://schemas.microsoft.com/office/powerpoint/2010/main" val="3722935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54BF56-2B05-4139-AC96-0358DD954384}"/>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6E1B40E2-654E-4A06-AB9C-06BCD45248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1069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4639-684F-4092-B031-D7A320E82BA6}"/>
              </a:ext>
            </a:extLst>
          </p:cNvPr>
          <p:cNvSpPr>
            <a:spLocks noGrp="1"/>
          </p:cNvSpPr>
          <p:nvPr>
            <p:ph type="title"/>
          </p:nvPr>
        </p:nvSpPr>
        <p:spPr/>
        <p:txBody>
          <a:bodyPr/>
          <a:lstStyle/>
          <a:p>
            <a:r>
              <a:rPr lang="en-US"/>
              <a:t>Overall Total Interactions by Weekday | All Pages</a:t>
            </a:r>
          </a:p>
        </p:txBody>
      </p:sp>
      <p:graphicFrame>
        <p:nvGraphicFramePr>
          <p:cNvPr id="6" name="Chart Placeholder 5">
            <a:extLst>
              <a:ext uri="{FF2B5EF4-FFF2-40B4-BE49-F238E27FC236}">
                <a16:creationId xmlns:a16="http://schemas.microsoft.com/office/drawing/2014/main" id="{4F9A38E3-0DA4-4A1B-9AC5-91493754C99F}"/>
              </a:ext>
            </a:extLst>
          </p:cNvPr>
          <p:cNvGraphicFramePr>
            <a:graphicFrameLocks noGrp="1"/>
          </p:cNvGraphicFramePr>
          <p:nvPr>
            <p:ph type="chart" sz="quarter" idx="13"/>
            <p:extLst>
              <p:ext uri="{D42A27DB-BD31-4B8C-83A1-F6EECF244321}">
                <p14:modId xmlns:p14="http://schemas.microsoft.com/office/powerpoint/2010/main" val="3986056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F8F390-EA91-475A-9EE1-EF0D919A6EC5}"/>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F0FAC3B9-A25F-49DD-88AD-EBC9B442B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8941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AE0AE-D33E-4E12-9CA7-B1AD295ECD63}"/>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6C69622E-0880-419B-8507-A32D9B94C314}"/>
              </a:ext>
            </a:extLst>
          </p:cNvPr>
          <p:cNvGraphicFramePr>
            <a:graphicFrameLocks noGrp="1"/>
          </p:cNvGraphicFramePr>
          <p:nvPr>
            <p:ph type="chart" sz="quarter" idx="13"/>
            <p:extLst>
              <p:ext uri="{D42A27DB-BD31-4B8C-83A1-F6EECF244321}">
                <p14:modId xmlns:p14="http://schemas.microsoft.com/office/powerpoint/2010/main" val="1119310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CEFF80-233A-41DE-92AB-91A71A808E1D}"/>
              </a:ext>
            </a:extLst>
          </p:cNvPr>
          <p:cNvSpPr>
            <a:spLocks noGrp="1"/>
          </p:cNvSpPr>
          <p:nvPr>
            <p:ph type="body" sz="quarter" idx="14"/>
          </p:nvPr>
        </p:nvSpPr>
        <p:spPr/>
        <p:txBody>
          <a:bodyPr/>
          <a:lstStyle/>
          <a:p>
            <a:r>
              <a:rPr lang="en-US"/>
              <a:t>03/14/2019 - 03/28/2019</a:t>
            </a:r>
          </a:p>
        </p:txBody>
      </p:sp>
      <p:sp>
        <p:nvSpPr>
          <p:cNvPr id="5" name="Footer Placeholder 4">
            <a:extLst>
              <a:ext uri="{FF2B5EF4-FFF2-40B4-BE49-F238E27FC236}">
                <a16:creationId xmlns:a16="http://schemas.microsoft.com/office/drawing/2014/main" id="{89B1E06E-0903-456B-98D8-88A51AC35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52318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3661</Words>
  <Application>Microsoft Office PowerPoint</Application>
  <PresentationFormat>On-screen Show (4:3)</PresentationFormat>
  <Paragraphs>1239</Paragraphs>
  <Slides>63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Calibri</vt:lpstr>
      <vt:lpstr>quintly_template</vt:lpstr>
      <vt:lpstr>Content Optimization Benchmark</vt:lpstr>
      <vt:lpstr>LinkedIn Updates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LinkedIn Updates Type Distribution | All Pages</vt:lpstr>
      <vt:lpstr>LinkedIn Interaction Rate By Update Type | All Pages</vt:lpstr>
      <vt:lpstr>LinkedIn Interactions Distribution | All Pages</vt:lpstr>
      <vt:lpstr>Facebook Own Posts | All Pages</vt:lpstr>
      <vt:lpstr>Overall Overall Top Pages | All Pages - 1 of 2</vt:lpstr>
      <vt:lpstr>Overall Overall Top Pages | All Pages - 2 of 2</vt:lpstr>
      <vt:lpstr>Twitter Own and Retweeted Tweets Table | All Pages - 1 of 9</vt:lpstr>
      <vt:lpstr>Twitter Own and Retweeted Tweets Table | All Pages - 2 of 9</vt:lpstr>
      <vt:lpstr>Twitter Own and Retweeted Tweets Table | All Pages - 3 of 9</vt:lpstr>
      <vt:lpstr>Twitter Own and Retweeted Tweets Table | All Pages - 4 of 9</vt:lpstr>
      <vt:lpstr>Twitter Own and Retweeted Tweets Table | All Pages - 5 of 9</vt:lpstr>
      <vt:lpstr>Twitter Own and Retweeted Tweets Table | All Pages - 6 of 9</vt:lpstr>
      <vt:lpstr>Twitter Own and Retweeted Tweets Table | All Pages - 7 of 9</vt:lpstr>
      <vt:lpstr>Twitter Own and Retweeted Tweets Table | All Pages - 8 of 9</vt:lpstr>
      <vt:lpstr>Twitter Own and Retweeted Tweets Table | All Pages - 9 of 9</vt:lpstr>
      <vt:lpstr>Facebook Post Type Distribution Per Profile | All Pages</vt:lpstr>
      <vt:lpstr>Instagram Posts | All Pages</vt:lpstr>
      <vt:lpstr>Instagram Hashtag Detection | All Pages - 1 of 3</vt:lpstr>
      <vt:lpstr>Instagram Hashtag Detection | All Pages - 2 of 3</vt:lpstr>
      <vt:lpstr>Instagram Hashtag Detection | All Pages - 3 of 3</vt:lpstr>
      <vt:lpstr>Instagram Post Type Distribution Per Profile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Overall Overall Posted Content | All Pages</vt:lpstr>
      <vt:lpstr>LinkedIn Updates | All Pages</vt:lpstr>
      <vt:lpstr>Facebook Own Video Posts | All Pages</vt:lpstr>
      <vt:lpstr>LinkedIn Updates Type Distribution | All Pages</vt:lpstr>
      <vt:lpstr>LinkedIn Hashtag Detection | All Pages</vt:lpstr>
      <vt:lpstr>Facebook Positive/Negative Reaction Distribution | All Pages</vt:lpstr>
      <vt:lpstr>Overall Total Interactions by Weekday | All Pages</vt:lpstr>
      <vt:lpstr>Facebook Interaction Rate By Post Type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2019-03-30T17:04:23Z</dcterms:created>
  <dcterms:modified xsi:type="dcterms:W3CDTF">2019-03-30T17:06:19Z</dcterms:modified>
</cp:coreProperties>
</file>