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3/26/2019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3/26/2019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3/26/2019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359C18-4633-4D5C-AC33-9D6DD5ECD4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Top Pages | Alumni Program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C1E9F93-E10F-4765-93B1-3FCB94898FD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14313509"/>
              </p:ext>
            </p:extLst>
          </p:nvPr>
        </p:nvGraphicFramePr>
        <p:xfrm>
          <a:off x="457200" y="1731963"/>
          <a:ext cx="8229600" cy="4155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0180">
                  <a:extLst>
                    <a:ext uri="{9D8B030D-6E8A-4147-A177-3AD203B41FA5}">
                      <a16:colId xmlns:a16="http://schemas.microsoft.com/office/drawing/2014/main" val="3299754314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856947084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4672485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3278592503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2392272498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27822574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Audience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Posted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Interactions/posted Content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94287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SFU Alumni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09206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SFU Alumni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57543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SFU Alumni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06770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 of T Alumni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41483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UWaterloo Alumni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80573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UWaterloo alumni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6453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University of Toronto Alumni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72203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York U Alumni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84265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York University - Alumni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61266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alumni UBC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33847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9906B2-0ED3-40C8-A1E6-B55C535FC5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02/11/2019 - 03/22/2019</a:t>
            </a:r>
          </a:p>
        </p:txBody>
      </p:sp>
    </p:spTree>
    <p:extLst>
      <p:ext uri="{BB962C8B-B14F-4D97-AF65-F5344CB8AC3E}">
        <p14:creationId xmlns:p14="http://schemas.microsoft.com/office/powerpoint/2010/main" val="34943695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498A62-4FF4-4FF9-AD09-EEFDAD4229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Top Pages | Alumni Program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706DC98-6543-431B-8248-37AA835F170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888145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0180">
                  <a:extLst>
                    <a:ext uri="{9D8B030D-6E8A-4147-A177-3AD203B41FA5}">
                      <a16:colId xmlns:a16="http://schemas.microsoft.com/office/drawing/2014/main" val="3676079055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2982669319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3324893568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1046124411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1306131017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7816848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Audience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Posted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Interactions/posted Content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13722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alumni UBC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20292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alumniubc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49471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sfualumni_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44004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uoftalumni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19421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yorkualumni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97235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370467-9B2F-4307-8DB8-1A79B8F0180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02/11/2019 - 03/22/2019</a:t>
            </a:r>
          </a:p>
        </p:txBody>
      </p:sp>
    </p:spTree>
    <p:extLst>
      <p:ext uri="{BB962C8B-B14F-4D97-AF65-F5344CB8AC3E}">
        <p14:creationId xmlns:p14="http://schemas.microsoft.com/office/powerpoint/2010/main" val="22320690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199</Words>
  <Application>Microsoft Office PowerPoint</Application>
  <PresentationFormat>On-screen Show (4:3)</PresentationFormat>
  <Paragraphs>106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quintly_template</vt:lpstr>
      <vt:lpstr>Overall Overall Top Pages | Alumni Program - 1 of 2</vt:lpstr>
      <vt:lpstr>Overall Overall Top Pages | Alumni Program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Overall Overall Top Pages | Alumni Program - 1 of 2</dc:title>
  <dc:creator>Frederik Peiniger</dc:creator>
  <cp:lastModifiedBy>Frederik Peiniger</cp:lastModifiedBy>
  <cp:revision>1</cp:revision>
  <dcterms:created xsi:type="dcterms:W3CDTF">2019-03-26T10:57:34Z</dcterms:created>
  <dcterms:modified xsi:type="dcterms:W3CDTF">2019-03-26T10:58:03Z</dcterms:modified>
</cp:coreProperties>
</file>