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E9DD7-E115-4B7E-9586-B72E43F54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Alumni Program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D35BF2-6AB6-4125-8134-D78AC4B7F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5727336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03717236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57036463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04450927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83797960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7694244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055897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258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1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56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37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 of T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54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UWaterloo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83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UWaterloo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85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University of Toronto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8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 U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29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 University - 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71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 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217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4584E-B4E8-4F74-95F1-1B8919133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02/11/2019 - 03/22/2019</a:t>
            </a:r>
          </a:p>
        </p:txBody>
      </p:sp>
    </p:spTree>
    <p:extLst>
      <p:ext uri="{BB962C8B-B14F-4D97-AF65-F5344CB8AC3E}">
        <p14:creationId xmlns:p14="http://schemas.microsoft.com/office/powerpoint/2010/main" val="3322520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E1F2C-66B0-4BD6-B02D-E3C258D39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Alumni Program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1C7EAD-8F48-41CF-AA9E-9AAFAF1A9A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2763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96312078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42178846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14601895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21873768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49864879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533843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35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 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0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alumniubc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92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sfualumni_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40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uoftalumni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22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yorkualumni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145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1357B-14C5-4807-8D22-BC00077D2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02/11/2019 - 03/22/2019</a:t>
            </a:r>
          </a:p>
        </p:txBody>
      </p:sp>
    </p:spTree>
    <p:extLst>
      <p:ext uri="{BB962C8B-B14F-4D97-AF65-F5344CB8AC3E}">
        <p14:creationId xmlns:p14="http://schemas.microsoft.com/office/powerpoint/2010/main" val="2539255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199</Words>
  <Application>Microsoft Office PowerPoint</Application>
  <PresentationFormat>On-screen Show (4:3)</PresentationFormat>
  <Paragraphs>106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Overall Top Pages | Alumni Program - 1 of 2</vt:lpstr>
      <vt:lpstr>Overall Overall Top Pages | Alumni Program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Alumni Program - 1 of 2</dc:title>
  <dc:creator>Frederik Peiniger</dc:creator>
  <cp:lastModifiedBy>Frederik Peiniger</cp:lastModifiedBy>
  <cp:revision>1</cp:revision>
  <dcterms:created xsi:type="dcterms:W3CDTF">2019-03-26T10:54:10Z</dcterms:created>
  <dcterms:modified xsi:type="dcterms:W3CDTF">2019-03-26T10:54:40Z</dcterms:modified>
</cp:coreProperties>
</file>