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3" r:id="rId35"/>
    <p:sldId id="294" r:id="rId36"/>
    <p:sldId id="295" r:id="rId37"/>
    <p:sldId id="296"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Sheet1!$A$2:$A$17</c:f>
              <c:strCache>
                <c:ptCount val="16"/>
                <c:pt idx="0">
                  <c:v>maisonsdumonde</c:v>
                </c:pt>
                <c:pt idx="1">
                  <c:v>jotex.de</c:v>
                </c:pt>
                <c:pt idx="2">
                  <c:v>zarahome</c:v>
                </c:pt>
                <c:pt idx="3">
                  <c:v>ikeadeutschland</c:v>
                </c:pt>
                <c:pt idx="4">
                  <c:v>geliebteszuhause</c:v>
                </c:pt>
                <c:pt idx="5">
                  <c:v>madedotcom</c:v>
                </c:pt>
                <c:pt idx="6">
                  <c:v>boliacom</c:v>
                </c:pt>
                <c:pt idx="7">
                  <c:v>westwingde</c:v>
                </c:pt>
                <c:pt idx="8">
                  <c:v>butlers_com</c:v>
                </c:pt>
                <c:pt idx="9">
                  <c:v>hmhome</c:v>
                </c:pt>
                <c:pt idx="10">
                  <c:v>pinkmilkshop</c:v>
                </c:pt>
                <c:pt idx="11">
                  <c:v>otto_de</c:v>
                </c:pt>
                <c:pt idx="12">
                  <c:v>sostrenegrene</c:v>
                </c:pt>
                <c:pt idx="13">
                  <c:v>maisonsdumonde_de</c:v>
                </c:pt>
                <c:pt idx="14">
                  <c:v>depot_online</c:v>
                </c:pt>
                <c:pt idx="15">
                  <c:v>granit</c:v>
                </c:pt>
              </c:strCache>
            </c:strRef>
          </c:cat>
          <c:val>
            <c:numRef>
              <c:f>Sheet1!$B$2:$B$17</c:f>
              <c:numCache>
                <c:formatCode>General</c:formatCode>
                <c:ptCount val="16"/>
                <c:pt idx="0">
                  <c:v>601571</c:v>
                </c:pt>
                <c:pt idx="1">
                  <c:v>22943</c:v>
                </c:pt>
                <c:pt idx="2">
                  <c:v>370213</c:v>
                </c:pt>
                <c:pt idx="3">
                  <c:v>278624</c:v>
                </c:pt>
                <c:pt idx="4">
                  <c:v>93996</c:v>
                </c:pt>
                <c:pt idx="5">
                  <c:v>331388</c:v>
                </c:pt>
                <c:pt idx="6">
                  <c:v>48995</c:v>
                </c:pt>
                <c:pt idx="7">
                  <c:v>2699862</c:v>
                </c:pt>
                <c:pt idx="8">
                  <c:v>102519</c:v>
                </c:pt>
                <c:pt idx="9">
                  <c:v>2377594</c:v>
                </c:pt>
                <c:pt idx="10">
                  <c:v>10050</c:v>
                </c:pt>
                <c:pt idx="11">
                  <c:v>5544</c:v>
                </c:pt>
                <c:pt idx="12">
                  <c:v>1203809</c:v>
                </c:pt>
                <c:pt idx="13">
                  <c:v>115634</c:v>
                </c:pt>
                <c:pt idx="14">
                  <c:v>960347</c:v>
                </c:pt>
                <c:pt idx="15">
                  <c:v>121727</c:v>
                </c:pt>
              </c:numCache>
            </c:numRef>
          </c:val>
          <c:extLst>
            <c:ext xmlns:c16="http://schemas.microsoft.com/office/drawing/2014/chart" uri="{C3380CC4-5D6E-409C-BE32-E72D297353CC}">
              <c16:uniqueId val="{00000000-12F2-4CDF-8CF5-734CE036380D}"/>
            </c:ext>
          </c:extLst>
        </c:ser>
        <c:dLbls>
          <c:showLegendKey val="0"/>
          <c:showVal val="0"/>
          <c:showCatName val="0"/>
          <c:showSerName val="0"/>
          <c:showPercent val="0"/>
          <c:showBubbleSize val="0"/>
        </c:dLbls>
        <c:gapWidth val="219"/>
        <c:overlap val="-27"/>
        <c:axId val="280653208"/>
        <c:axId val="280655832"/>
      </c:barChart>
      <c:catAx>
        <c:axId val="28065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55832"/>
        <c:crosses val="autoZero"/>
        <c:auto val="1"/>
        <c:lblAlgn val="ctr"/>
        <c:lblOffset val="100"/>
        <c:noMultiLvlLbl val="0"/>
      </c:catAx>
      <c:valAx>
        <c:axId val="28065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5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maisonsdumonde</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0.338359884278151</c:v>
                </c:pt>
                <c:pt idx="1">
                  <c:v>0.18865322730745701</c:v>
                </c:pt>
                <c:pt idx="2">
                  <c:v>5.7300448930830999E-2</c:v>
                </c:pt>
              </c:numCache>
            </c:numRef>
          </c:val>
          <c:extLst>
            <c:ext xmlns:c16="http://schemas.microsoft.com/office/drawing/2014/chart" uri="{C3380CC4-5D6E-409C-BE32-E72D297353CC}">
              <c16:uniqueId val="{00000000-6CAE-4810-8423-1614FBFAD3E4}"/>
            </c:ext>
          </c:extLst>
        </c:ser>
        <c:ser>
          <c:idx val="1"/>
          <c:order val="1"/>
          <c:tx>
            <c:strRef>
              <c:f>Sheet1!$C$1</c:f>
              <c:strCache>
                <c:ptCount val="1"/>
                <c:pt idx="0">
                  <c:v>jotex.de</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0.258075560087214</c:v>
                </c:pt>
                <c:pt idx="1">
                  <c:v>0.22964439317122501</c:v>
                </c:pt>
                <c:pt idx="2">
                  <c:v>7.1445582281496001E-2</c:v>
                </c:pt>
              </c:numCache>
            </c:numRef>
          </c:val>
          <c:extLst>
            <c:ext xmlns:c16="http://schemas.microsoft.com/office/drawing/2014/chart" uri="{C3380CC4-5D6E-409C-BE32-E72D297353CC}">
              <c16:uniqueId val="{00000001-6CAE-4810-8423-1614FBFAD3E4}"/>
            </c:ext>
          </c:extLst>
        </c:ser>
        <c:ser>
          <c:idx val="2"/>
          <c:order val="2"/>
          <c:tx>
            <c:strRef>
              <c:f>Sheet1!$D$1</c:f>
              <c:strCache>
                <c:ptCount val="1"/>
                <c:pt idx="0">
                  <c:v>zarahome</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8.9730101143858404E-2</c:v>
                </c:pt>
                <c:pt idx="1">
                  <c:v>9.8126235073150506E-2</c:v>
                </c:pt>
                <c:pt idx="2">
                  <c:v>5.6905208609889499E-2</c:v>
                </c:pt>
              </c:numCache>
            </c:numRef>
          </c:val>
          <c:extLst>
            <c:ext xmlns:c16="http://schemas.microsoft.com/office/drawing/2014/chart" uri="{C3380CC4-5D6E-409C-BE32-E72D297353CC}">
              <c16:uniqueId val="{00000002-6CAE-4810-8423-1614FBFAD3E4}"/>
            </c:ext>
          </c:extLst>
        </c:ser>
        <c:ser>
          <c:idx val="3"/>
          <c:order val="3"/>
          <c:tx>
            <c:strRef>
              <c:f>Sheet1!$E$1</c:f>
              <c:strCache>
                <c:ptCount val="1"/>
                <c:pt idx="0">
                  <c:v>ikeadeutschland</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0.26614938222145301</c:v>
                </c:pt>
                <c:pt idx="1">
                  <c:v>0.44410685240608599</c:v>
                </c:pt>
                <c:pt idx="2">
                  <c:v>0.30948884788596998</c:v>
                </c:pt>
              </c:numCache>
            </c:numRef>
          </c:val>
          <c:extLst>
            <c:ext xmlns:c16="http://schemas.microsoft.com/office/drawing/2014/chart" uri="{C3380CC4-5D6E-409C-BE32-E72D297353CC}">
              <c16:uniqueId val="{00000003-6CAE-4810-8423-1614FBFAD3E4}"/>
            </c:ext>
          </c:extLst>
        </c:ser>
        <c:ser>
          <c:idx val="4"/>
          <c:order val="4"/>
          <c:tx>
            <c:strRef>
              <c:f>Sheet1!$F$1</c:f>
              <c:strCache>
                <c:ptCount val="1"/>
                <c:pt idx="0">
                  <c:v>geliebteszuhause</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0.68831829360599095</c:v>
                </c:pt>
                <c:pt idx="1">
                  <c:v>0.63566484472312901</c:v>
                </c:pt>
                <c:pt idx="2">
                  <c:v>0</c:v>
                </c:pt>
              </c:numCache>
            </c:numRef>
          </c:val>
          <c:extLst>
            <c:ext xmlns:c16="http://schemas.microsoft.com/office/drawing/2014/chart" uri="{C3380CC4-5D6E-409C-BE32-E72D297353CC}">
              <c16:uniqueId val="{00000004-6CAE-4810-8423-1614FBFAD3E4}"/>
            </c:ext>
          </c:extLst>
        </c:ser>
        <c:ser>
          <c:idx val="5"/>
          <c:order val="5"/>
          <c:tx>
            <c:strRef>
              <c:f>Sheet1!$G$1</c:f>
              <c:strCache>
                <c:ptCount val="1"/>
                <c:pt idx="0">
                  <c:v>madedotcom</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0.117910395873582</c:v>
                </c:pt>
                <c:pt idx="1">
                  <c:v>0.211043122516027</c:v>
                </c:pt>
                <c:pt idx="2">
                  <c:v>0.161995728105436</c:v>
                </c:pt>
              </c:numCache>
            </c:numRef>
          </c:val>
          <c:extLst>
            <c:ext xmlns:c16="http://schemas.microsoft.com/office/drawing/2014/chart" uri="{C3380CC4-5D6E-409C-BE32-E72D297353CC}">
              <c16:uniqueId val="{00000005-6CAE-4810-8423-1614FBFAD3E4}"/>
            </c:ext>
          </c:extLst>
        </c:ser>
        <c:ser>
          <c:idx val="6"/>
          <c:order val="6"/>
          <c:tx>
            <c:strRef>
              <c:f>Sheet1!$H$1</c:f>
              <c:strCache>
                <c:ptCount val="1"/>
                <c:pt idx="0">
                  <c:v>boliacom</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0.36953427014060602</c:v>
                </c:pt>
                <c:pt idx="1">
                  <c:v>0.253116621545869</c:v>
                </c:pt>
                <c:pt idx="2">
                  <c:v>0.14659335761345199</c:v>
                </c:pt>
              </c:numCache>
            </c:numRef>
          </c:val>
          <c:extLst>
            <c:ext xmlns:c16="http://schemas.microsoft.com/office/drawing/2014/chart" uri="{C3380CC4-5D6E-409C-BE32-E72D297353CC}">
              <c16:uniqueId val="{00000006-6CAE-4810-8423-1614FBFAD3E4}"/>
            </c:ext>
          </c:extLst>
        </c:ser>
        <c:ser>
          <c:idx val="7"/>
          <c:order val="7"/>
          <c:tx>
            <c:strRef>
              <c:f>Sheet1!$I$1</c:f>
              <c:strCache>
                <c:ptCount val="1"/>
                <c:pt idx="0">
                  <c:v>westwingde</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0.132939999910276</c:v>
                </c:pt>
                <c:pt idx="1">
                  <c:v>0.16839788969949801</c:v>
                </c:pt>
                <c:pt idx="2">
                  <c:v>6.9013771929452697E-2</c:v>
                </c:pt>
              </c:numCache>
            </c:numRef>
          </c:val>
          <c:extLst>
            <c:ext xmlns:c16="http://schemas.microsoft.com/office/drawing/2014/chart" uri="{C3380CC4-5D6E-409C-BE32-E72D297353CC}">
              <c16:uniqueId val="{00000007-6CAE-4810-8423-1614FBFAD3E4}"/>
            </c:ext>
          </c:extLst>
        </c:ser>
        <c:ser>
          <c:idx val="8"/>
          <c:order val="8"/>
          <c:tx>
            <c:strRef>
              <c:f>Sheet1!$J$1</c:f>
              <c:strCache>
                <c:ptCount val="1"/>
                <c:pt idx="0">
                  <c:v>butlers_com</c:v>
                </c:pt>
              </c:strCache>
            </c:strRef>
          </c:tx>
          <c:spPr>
            <a:solidFill>
              <a:schemeClr val="accent3">
                <a:lumMod val="60000"/>
              </a:schemeClr>
            </a:solidFill>
            <a:ln>
              <a:noFill/>
            </a:ln>
            <a:effectLst/>
          </c:spPr>
          <c:invertIfNegative val="0"/>
          <c:cat>
            <c:strRef>
              <c:f>Sheet1!$A$2:$A$4</c:f>
              <c:strCache>
                <c:ptCount val="3"/>
                <c:pt idx="0">
                  <c:v>Carousel</c:v>
                </c:pt>
                <c:pt idx="1">
                  <c:v>Image</c:v>
                </c:pt>
                <c:pt idx="2">
                  <c:v>Video</c:v>
                </c:pt>
              </c:strCache>
            </c:strRef>
          </c:cat>
          <c:val>
            <c:numRef>
              <c:f>Sheet1!$J$2:$J$4</c:f>
              <c:numCache>
                <c:formatCode>General</c:formatCode>
                <c:ptCount val="3"/>
                <c:pt idx="0">
                  <c:v>0.45365634286893602</c:v>
                </c:pt>
                <c:pt idx="1">
                  <c:v>0.319472640503142</c:v>
                </c:pt>
                <c:pt idx="2">
                  <c:v>0.32685985193200501</c:v>
                </c:pt>
              </c:numCache>
            </c:numRef>
          </c:val>
          <c:extLst>
            <c:ext xmlns:c16="http://schemas.microsoft.com/office/drawing/2014/chart" uri="{C3380CC4-5D6E-409C-BE32-E72D297353CC}">
              <c16:uniqueId val="{00000008-6CAE-4810-8423-1614FBFAD3E4}"/>
            </c:ext>
          </c:extLst>
        </c:ser>
        <c:ser>
          <c:idx val="9"/>
          <c:order val="9"/>
          <c:tx>
            <c:strRef>
              <c:f>Sheet1!$K$1</c:f>
              <c:strCache>
                <c:ptCount val="1"/>
                <c:pt idx="0">
                  <c:v>hmhome</c:v>
                </c:pt>
              </c:strCache>
            </c:strRef>
          </c:tx>
          <c:spPr>
            <a:solidFill>
              <a:schemeClr val="accent4">
                <a:lumMod val="60000"/>
              </a:schemeClr>
            </a:solidFill>
            <a:ln>
              <a:noFill/>
            </a:ln>
            <a:effectLst/>
          </c:spPr>
          <c:invertIfNegative val="0"/>
          <c:cat>
            <c:strRef>
              <c:f>Sheet1!$A$2:$A$4</c:f>
              <c:strCache>
                <c:ptCount val="3"/>
                <c:pt idx="0">
                  <c:v>Carousel</c:v>
                </c:pt>
                <c:pt idx="1">
                  <c:v>Image</c:v>
                </c:pt>
                <c:pt idx="2">
                  <c:v>Video</c:v>
                </c:pt>
              </c:strCache>
            </c:strRef>
          </c:cat>
          <c:val>
            <c:numRef>
              <c:f>Sheet1!$K$2:$K$4</c:f>
              <c:numCache>
                <c:formatCode>General</c:formatCode>
                <c:ptCount val="3"/>
                <c:pt idx="0">
                  <c:v>0.43174694057303997</c:v>
                </c:pt>
                <c:pt idx="1">
                  <c:v>0.440712984180678</c:v>
                </c:pt>
                <c:pt idx="2">
                  <c:v>0.33000122451455999</c:v>
                </c:pt>
              </c:numCache>
            </c:numRef>
          </c:val>
          <c:extLst>
            <c:ext xmlns:c16="http://schemas.microsoft.com/office/drawing/2014/chart" uri="{C3380CC4-5D6E-409C-BE32-E72D297353CC}">
              <c16:uniqueId val="{00000009-6CAE-4810-8423-1614FBFAD3E4}"/>
            </c:ext>
          </c:extLst>
        </c:ser>
        <c:ser>
          <c:idx val="10"/>
          <c:order val="10"/>
          <c:tx>
            <c:strRef>
              <c:f>Sheet1!$L$1</c:f>
              <c:strCache>
                <c:ptCount val="1"/>
                <c:pt idx="0">
                  <c:v>pinkmilkshop</c:v>
                </c:pt>
              </c:strCache>
            </c:strRef>
          </c:tx>
          <c:spPr>
            <a:solidFill>
              <a:schemeClr val="accent5">
                <a:lumMod val="60000"/>
              </a:schemeClr>
            </a:solidFill>
            <a:ln>
              <a:noFill/>
            </a:ln>
            <a:effectLst/>
          </c:spPr>
          <c:invertIfNegative val="0"/>
          <c:cat>
            <c:strRef>
              <c:f>Sheet1!$A$2:$A$4</c:f>
              <c:strCache>
                <c:ptCount val="3"/>
                <c:pt idx="0">
                  <c:v>Carousel</c:v>
                </c:pt>
                <c:pt idx="1">
                  <c:v>Image</c:v>
                </c:pt>
                <c:pt idx="2">
                  <c:v>Video</c:v>
                </c:pt>
              </c:strCache>
            </c:strRef>
          </c:cat>
          <c:val>
            <c:numRef>
              <c:f>Sheet1!$L$2:$L$4</c:f>
              <c:numCache>
                <c:formatCode>General</c:formatCode>
                <c:ptCount val="3"/>
                <c:pt idx="0">
                  <c:v>0.24348099531842801</c:v>
                </c:pt>
                <c:pt idx="1">
                  <c:v>0.22628133522535099</c:v>
                </c:pt>
                <c:pt idx="2">
                  <c:v>0</c:v>
                </c:pt>
              </c:numCache>
            </c:numRef>
          </c:val>
          <c:extLst>
            <c:ext xmlns:c16="http://schemas.microsoft.com/office/drawing/2014/chart" uri="{C3380CC4-5D6E-409C-BE32-E72D297353CC}">
              <c16:uniqueId val="{0000000A-6CAE-4810-8423-1614FBFAD3E4}"/>
            </c:ext>
          </c:extLst>
        </c:ser>
        <c:ser>
          <c:idx val="11"/>
          <c:order val="11"/>
          <c:tx>
            <c:strRef>
              <c:f>Sheet1!$M$1</c:f>
              <c:strCache>
                <c:ptCount val="1"/>
                <c:pt idx="0">
                  <c:v>otto_de</c:v>
                </c:pt>
              </c:strCache>
            </c:strRef>
          </c:tx>
          <c:spPr>
            <a:solidFill>
              <a:schemeClr val="accent6">
                <a:lumMod val="60000"/>
              </a:schemeClr>
            </a:solidFill>
            <a:ln>
              <a:noFill/>
            </a:ln>
            <a:effectLst/>
          </c:spPr>
          <c:invertIfNegative val="0"/>
          <c:cat>
            <c:strRef>
              <c:f>Sheet1!$A$2:$A$4</c:f>
              <c:strCache>
                <c:ptCount val="3"/>
                <c:pt idx="0">
                  <c:v>Carousel</c:v>
                </c:pt>
                <c:pt idx="1">
                  <c:v>Image</c:v>
                </c:pt>
                <c:pt idx="2">
                  <c:v>Video</c:v>
                </c:pt>
              </c:strCache>
            </c:strRef>
          </c:cat>
          <c:val>
            <c:numRef>
              <c:f>Sheet1!$M$2:$M$4</c:f>
              <c:numCache>
                <c:formatCode>General</c:formatCode>
                <c:ptCount val="3"/>
                <c:pt idx="0">
                  <c:v>0</c:v>
                </c:pt>
                <c:pt idx="1">
                  <c:v>8.9711594383651297E-2</c:v>
                </c:pt>
                <c:pt idx="2">
                  <c:v>9.8627633511052498E-2</c:v>
                </c:pt>
              </c:numCache>
            </c:numRef>
          </c:val>
          <c:extLst>
            <c:ext xmlns:c16="http://schemas.microsoft.com/office/drawing/2014/chart" uri="{C3380CC4-5D6E-409C-BE32-E72D297353CC}">
              <c16:uniqueId val="{0000000B-6CAE-4810-8423-1614FBFAD3E4}"/>
            </c:ext>
          </c:extLst>
        </c:ser>
        <c:ser>
          <c:idx val="12"/>
          <c:order val="12"/>
          <c:tx>
            <c:strRef>
              <c:f>Sheet1!$N$1</c:f>
              <c:strCache>
                <c:ptCount val="1"/>
                <c:pt idx="0">
                  <c:v>sostrenegrene</c:v>
                </c:pt>
              </c:strCache>
            </c:strRef>
          </c:tx>
          <c:spPr>
            <a:solidFill>
              <a:schemeClr val="accent1">
                <a:lumMod val="80000"/>
                <a:lumOff val="20000"/>
              </a:schemeClr>
            </a:solidFill>
            <a:ln>
              <a:noFill/>
            </a:ln>
            <a:effectLst/>
          </c:spPr>
          <c:invertIfNegative val="0"/>
          <c:cat>
            <c:strRef>
              <c:f>Sheet1!$A$2:$A$4</c:f>
              <c:strCache>
                <c:ptCount val="3"/>
                <c:pt idx="0">
                  <c:v>Carousel</c:v>
                </c:pt>
                <c:pt idx="1">
                  <c:v>Image</c:v>
                </c:pt>
                <c:pt idx="2">
                  <c:v>Video</c:v>
                </c:pt>
              </c:strCache>
            </c:strRef>
          </c:cat>
          <c:val>
            <c:numRef>
              <c:f>Sheet1!$N$2:$N$4</c:f>
              <c:numCache>
                <c:formatCode>General</c:formatCode>
                <c:ptCount val="3"/>
                <c:pt idx="0">
                  <c:v>0.23051103812671001</c:v>
                </c:pt>
                <c:pt idx="1">
                  <c:v>0.28491311143169801</c:v>
                </c:pt>
                <c:pt idx="2">
                  <c:v>6.7338683594891396E-2</c:v>
                </c:pt>
              </c:numCache>
            </c:numRef>
          </c:val>
          <c:extLst>
            <c:ext xmlns:c16="http://schemas.microsoft.com/office/drawing/2014/chart" uri="{C3380CC4-5D6E-409C-BE32-E72D297353CC}">
              <c16:uniqueId val="{0000000C-6CAE-4810-8423-1614FBFAD3E4}"/>
            </c:ext>
          </c:extLst>
        </c:ser>
        <c:ser>
          <c:idx val="13"/>
          <c:order val="13"/>
          <c:tx>
            <c:strRef>
              <c:f>Sheet1!$O$1</c:f>
              <c:strCache>
                <c:ptCount val="1"/>
                <c:pt idx="0">
                  <c:v>maisonsdumonde_de</c:v>
                </c:pt>
              </c:strCache>
            </c:strRef>
          </c:tx>
          <c:spPr>
            <a:solidFill>
              <a:schemeClr val="accent2">
                <a:lumMod val="80000"/>
                <a:lumOff val="20000"/>
              </a:schemeClr>
            </a:solidFill>
            <a:ln>
              <a:noFill/>
            </a:ln>
            <a:effectLst/>
          </c:spPr>
          <c:invertIfNegative val="0"/>
          <c:cat>
            <c:strRef>
              <c:f>Sheet1!$A$2:$A$4</c:f>
              <c:strCache>
                <c:ptCount val="3"/>
                <c:pt idx="0">
                  <c:v>Carousel</c:v>
                </c:pt>
                <c:pt idx="1">
                  <c:v>Image</c:v>
                </c:pt>
                <c:pt idx="2">
                  <c:v>Video</c:v>
                </c:pt>
              </c:strCache>
            </c:strRef>
          </c:cat>
          <c:val>
            <c:numRef>
              <c:f>Sheet1!$O$2:$O$4</c:f>
              <c:numCache>
                <c:formatCode>General</c:formatCode>
                <c:ptCount val="3"/>
                <c:pt idx="0">
                  <c:v>0.30942434714539402</c:v>
                </c:pt>
                <c:pt idx="1">
                  <c:v>0.32049085039262099</c:v>
                </c:pt>
                <c:pt idx="2">
                  <c:v>0</c:v>
                </c:pt>
              </c:numCache>
            </c:numRef>
          </c:val>
          <c:extLst>
            <c:ext xmlns:c16="http://schemas.microsoft.com/office/drawing/2014/chart" uri="{C3380CC4-5D6E-409C-BE32-E72D297353CC}">
              <c16:uniqueId val="{0000000D-6CAE-4810-8423-1614FBFAD3E4}"/>
            </c:ext>
          </c:extLst>
        </c:ser>
        <c:ser>
          <c:idx val="14"/>
          <c:order val="14"/>
          <c:tx>
            <c:strRef>
              <c:f>Sheet1!$P$1</c:f>
              <c:strCache>
                <c:ptCount val="1"/>
                <c:pt idx="0">
                  <c:v>depot_online</c:v>
                </c:pt>
              </c:strCache>
            </c:strRef>
          </c:tx>
          <c:spPr>
            <a:solidFill>
              <a:schemeClr val="accent3">
                <a:lumMod val="80000"/>
                <a:lumOff val="20000"/>
              </a:schemeClr>
            </a:solidFill>
            <a:ln>
              <a:noFill/>
            </a:ln>
            <a:effectLst/>
          </c:spPr>
          <c:invertIfNegative val="0"/>
          <c:cat>
            <c:strRef>
              <c:f>Sheet1!$A$2:$A$4</c:f>
              <c:strCache>
                <c:ptCount val="3"/>
                <c:pt idx="0">
                  <c:v>Carousel</c:v>
                </c:pt>
                <c:pt idx="1">
                  <c:v>Image</c:v>
                </c:pt>
                <c:pt idx="2">
                  <c:v>Video</c:v>
                </c:pt>
              </c:strCache>
            </c:strRef>
          </c:cat>
          <c:val>
            <c:numRef>
              <c:f>Sheet1!$P$2:$P$4</c:f>
              <c:numCache>
                <c:formatCode>General</c:formatCode>
                <c:ptCount val="3"/>
                <c:pt idx="0">
                  <c:v>0.69019134104412605</c:v>
                </c:pt>
                <c:pt idx="1">
                  <c:v>0.48205097644258998</c:v>
                </c:pt>
                <c:pt idx="2">
                  <c:v>0.103757097601301</c:v>
                </c:pt>
              </c:numCache>
            </c:numRef>
          </c:val>
          <c:extLst>
            <c:ext xmlns:c16="http://schemas.microsoft.com/office/drawing/2014/chart" uri="{C3380CC4-5D6E-409C-BE32-E72D297353CC}">
              <c16:uniqueId val="{0000000E-6CAE-4810-8423-1614FBFAD3E4}"/>
            </c:ext>
          </c:extLst>
        </c:ser>
        <c:ser>
          <c:idx val="15"/>
          <c:order val="15"/>
          <c:tx>
            <c:strRef>
              <c:f>Sheet1!$Q$1</c:f>
              <c:strCache>
                <c:ptCount val="1"/>
                <c:pt idx="0">
                  <c:v>granit</c:v>
                </c:pt>
              </c:strCache>
            </c:strRef>
          </c:tx>
          <c:spPr>
            <a:solidFill>
              <a:schemeClr val="accent4">
                <a:lumMod val="80000"/>
                <a:lumOff val="20000"/>
              </a:schemeClr>
            </a:solidFill>
            <a:ln>
              <a:noFill/>
            </a:ln>
            <a:effectLst/>
          </c:spPr>
          <c:invertIfNegative val="0"/>
          <c:cat>
            <c:strRef>
              <c:f>Sheet1!$A$2:$A$4</c:f>
              <c:strCache>
                <c:ptCount val="3"/>
                <c:pt idx="0">
                  <c:v>Carousel</c:v>
                </c:pt>
                <c:pt idx="1">
                  <c:v>Image</c:v>
                </c:pt>
                <c:pt idx="2">
                  <c:v>Video</c:v>
                </c:pt>
              </c:strCache>
            </c:strRef>
          </c:cat>
          <c:val>
            <c:numRef>
              <c:f>Sheet1!$Q$2:$Q$4</c:f>
              <c:numCache>
                <c:formatCode>General</c:formatCode>
                <c:ptCount val="3"/>
                <c:pt idx="0">
                  <c:v>0.49888063587827602</c:v>
                </c:pt>
                <c:pt idx="1">
                  <c:v>0.322520504327865</c:v>
                </c:pt>
                <c:pt idx="2">
                  <c:v>0</c:v>
                </c:pt>
              </c:numCache>
            </c:numRef>
          </c:val>
          <c:extLst>
            <c:ext xmlns:c16="http://schemas.microsoft.com/office/drawing/2014/chart" uri="{C3380CC4-5D6E-409C-BE32-E72D297353CC}">
              <c16:uniqueId val="{0000000F-6CAE-4810-8423-1614FBFAD3E4}"/>
            </c:ext>
          </c:extLst>
        </c:ser>
        <c:dLbls>
          <c:showLegendKey val="0"/>
          <c:showVal val="0"/>
          <c:showCatName val="0"/>
          <c:showSerName val="0"/>
          <c:showPercent val="0"/>
          <c:showBubbleSize val="0"/>
        </c:dLbls>
        <c:gapWidth val="219"/>
        <c:overlap val="-27"/>
        <c:axId val="280665672"/>
        <c:axId val="280662720"/>
      </c:barChart>
      <c:catAx>
        <c:axId val="28066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62720"/>
        <c:crosses val="autoZero"/>
        <c:auto val="1"/>
        <c:lblAlgn val="ctr"/>
        <c:lblOffset val="100"/>
        <c:noMultiLvlLbl val="0"/>
      </c:catAx>
      <c:valAx>
        <c:axId val="28066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6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maisonsdumonde</c:v>
                </c:pt>
              </c:strCache>
            </c:strRef>
          </c:tx>
          <c:spPr>
            <a:ln w="28575" cap="rnd">
              <a:solidFill>
                <a:schemeClr val="accent1"/>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Sheet1!$B$2:$B$6</c:f>
              <c:numCache>
                <c:formatCode>General</c:formatCode>
                <c:ptCount val="5"/>
                <c:pt idx="0">
                  <c:v>0.20610000000000001</c:v>
                </c:pt>
                <c:pt idx="1">
                  <c:v>0.22900000000000001</c:v>
                </c:pt>
                <c:pt idx="2">
                  <c:v>0.22800000000000001</c:v>
                </c:pt>
                <c:pt idx="3">
                  <c:v>0.14580000000000001</c:v>
                </c:pt>
                <c:pt idx="4">
                  <c:v>0.13420000000000001</c:v>
                </c:pt>
              </c:numCache>
            </c:numRef>
          </c:val>
          <c:smooth val="0"/>
          <c:extLst>
            <c:ext xmlns:c16="http://schemas.microsoft.com/office/drawing/2014/chart" uri="{C3380CC4-5D6E-409C-BE32-E72D297353CC}">
              <c16:uniqueId val="{00000000-5C55-4EC9-A25F-154E6417A7DC}"/>
            </c:ext>
          </c:extLst>
        </c:ser>
        <c:ser>
          <c:idx val="1"/>
          <c:order val="1"/>
          <c:tx>
            <c:strRef>
              <c:f>Sheet1!$C$1</c:f>
              <c:strCache>
                <c:ptCount val="1"/>
                <c:pt idx="0">
                  <c:v>jotex.de</c:v>
                </c:pt>
              </c:strCache>
            </c:strRef>
          </c:tx>
          <c:spPr>
            <a:ln w="28575" cap="rnd">
              <a:solidFill>
                <a:schemeClr val="accent2"/>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Sheet1!$C$2:$C$6</c:f>
              <c:numCache>
                <c:formatCode>General</c:formatCode>
                <c:ptCount val="5"/>
                <c:pt idx="0">
                  <c:v>0.23669999999999999</c:v>
                </c:pt>
                <c:pt idx="1">
                  <c:v>0.20169999999999999</c:v>
                </c:pt>
                <c:pt idx="2">
                  <c:v>0.17249999999999999</c:v>
                </c:pt>
                <c:pt idx="3">
                  <c:v>0.1363</c:v>
                </c:pt>
                <c:pt idx="4">
                  <c:v>0.17799999999999999</c:v>
                </c:pt>
              </c:numCache>
            </c:numRef>
          </c:val>
          <c:smooth val="0"/>
          <c:extLst>
            <c:ext xmlns:c16="http://schemas.microsoft.com/office/drawing/2014/chart" uri="{C3380CC4-5D6E-409C-BE32-E72D297353CC}">
              <c16:uniqueId val="{00000001-5C55-4EC9-A25F-154E6417A7DC}"/>
            </c:ext>
          </c:extLst>
        </c:ser>
        <c:ser>
          <c:idx val="2"/>
          <c:order val="2"/>
          <c:tx>
            <c:strRef>
              <c:f>Sheet1!$D$1</c:f>
              <c:strCache>
                <c:ptCount val="1"/>
                <c:pt idx="0">
                  <c:v>zarahome</c:v>
                </c:pt>
              </c:strCache>
            </c:strRef>
          </c:tx>
          <c:spPr>
            <a:ln w="28575" cap="rnd">
              <a:solidFill>
                <a:schemeClr val="accent3"/>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Sheet1!$D$2:$D$6</c:f>
              <c:numCache>
                <c:formatCode>General</c:formatCode>
                <c:ptCount val="5"/>
                <c:pt idx="0">
                  <c:v>6.4500000000000002E-2</c:v>
                </c:pt>
                <c:pt idx="1">
                  <c:v>0</c:v>
                </c:pt>
                <c:pt idx="2">
                  <c:v>8.4500000000000006E-2</c:v>
                </c:pt>
                <c:pt idx="3">
                  <c:v>8.9800000000000005E-2</c:v>
                </c:pt>
                <c:pt idx="4">
                  <c:v>4.41E-2</c:v>
                </c:pt>
              </c:numCache>
            </c:numRef>
          </c:val>
          <c:smooth val="0"/>
          <c:extLst>
            <c:ext xmlns:c16="http://schemas.microsoft.com/office/drawing/2014/chart" uri="{C3380CC4-5D6E-409C-BE32-E72D297353CC}">
              <c16:uniqueId val="{00000002-5C55-4EC9-A25F-154E6417A7DC}"/>
            </c:ext>
          </c:extLst>
        </c:ser>
        <c:ser>
          <c:idx val="3"/>
          <c:order val="3"/>
          <c:tx>
            <c:strRef>
              <c:f>Sheet1!$E$1</c:f>
              <c:strCache>
                <c:ptCount val="1"/>
                <c:pt idx="0">
                  <c:v>ikeadeutschland</c:v>
                </c:pt>
              </c:strCache>
            </c:strRef>
          </c:tx>
          <c:spPr>
            <a:ln w="28575" cap="rnd">
              <a:solidFill>
                <a:schemeClr val="accent4"/>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Sheet1!$E$2:$E$6</c:f>
              <c:numCache>
                <c:formatCode>General</c:formatCode>
                <c:ptCount val="5"/>
                <c:pt idx="0">
                  <c:v>0.17699999999999999</c:v>
                </c:pt>
                <c:pt idx="1">
                  <c:v>0.28699999999999998</c:v>
                </c:pt>
                <c:pt idx="2">
                  <c:v>0.25940000000000002</c:v>
                </c:pt>
                <c:pt idx="3">
                  <c:v>0.22220000000000001</c:v>
                </c:pt>
                <c:pt idx="4">
                  <c:v>0</c:v>
                </c:pt>
              </c:numCache>
            </c:numRef>
          </c:val>
          <c:smooth val="0"/>
          <c:extLst>
            <c:ext xmlns:c16="http://schemas.microsoft.com/office/drawing/2014/chart" uri="{C3380CC4-5D6E-409C-BE32-E72D297353CC}">
              <c16:uniqueId val="{00000003-5C55-4EC9-A25F-154E6417A7DC}"/>
            </c:ext>
          </c:extLst>
        </c:ser>
        <c:ser>
          <c:idx val="4"/>
          <c:order val="4"/>
          <c:tx>
            <c:strRef>
              <c:f>Sheet1!$F$1</c:f>
              <c:strCache>
                <c:ptCount val="1"/>
                <c:pt idx="0">
                  <c:v>geliebteszuhause</c:v>
                </c:pt>
              </c:strCache>
            </c:strRef>
          </c:tx>
          <c:spPr>
            <a:ln w="28575" cap="rnd">
              <a:solidFill>
                <a:schemeClr val="accent5"/>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Sheet1!$F$2:$F$6</c:f>
              <c:numCache>
                <c:formatCode>General</c:formatCode>
                <c:ptCount val="5"/>
                <c:pt idx="0">
                  <c:v>0.58879999999999999</c:v>
                </c:pt>
                <c:pt idx="1">
                  <c:v>0.53610000000000002</c:v>
                </c:pt>
                <c:pt idx="2">
                  <c:v>0.63770000000000004</c:v>
                </c:pt>
                <c:pt idx="3">
                  <c:v>0.5736</c:v>
                </c:pt>
                <c:pt idx="4">
                  <c:v>0.41599999999999998</c:v>
                </c:pt>
              </c:numCache>
            </c:numRef>
          </c:val>
          <c:smooth val="0"/>
          <c:extLst>
            <c:ext xmlns:c16="http://schemas.microsoft.com/office/drawing/2014/chart" uri="{C3380CC4-5D6E-409C-BE32-E72D297353CC}">
              <c16:uniqueId val="{00000004-5C55-4EC9-A25F-154E6417A7DC}"/>
            </c:ext>
          </c:extLst>
        </c:ser>
        <c:ser>
          <c:idx val="5"/>
          <c:order val="5"/>
          <c:tx>
            <c:strRef>
              <c:f>Sheet1!$G$1</c:f>
              <c:strCache>
                <c:ptCount val="1"/>
                <c:pt idx="0">
                  <c:v>madedotcom</c:v>
                </c:pt>
              </c:strCache>
            </c:strRef>
          </c:tx>
          <c:spPr>
            <a:ln w="28575" cap="rnd">
              <a:solidFill>
                <a:schemeClr val="accent6"/>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Sheet1!$G$2:$G$6</c:f>
              <c:numCache>
                <c:formatCode>General</c:formatCode>
                <c:ptCount val="5"/>
                <c:pt idx="0">
                  <c:v>0.1444</c:v>
                </c:pt>
                <c:pt idx="1">
                  <c:v>0.1249</c:v>
                </c:pt>
                <c:pt idx="2">
                  <c:v>0.18490000000000001</c:v>
                </c:pt>
                <c:pt idx="3">
                  <c:v>0.2069</c:v>
                </c:pt>
                <c:pt idx="4">
                  <c:v>0.2273</c:v>
                </c:pt>
              </c:numCache>
            </c:numRef>
          </c:val>
          <c:smooth val="0"/>
          <c:extLst>
            <c:ext xmlns:c16="http://schemas.microsoft.com/office/drawing/2014/chart" uri="{C3380CC4-5D6E-409C-BE32-E72D297353CC}">
              <c16:uniqueId val="{00000005-5C55-4EC9-A25F-154E6417A7DC}"/>
            </c:ext>
          </c:extLst>
        </c:ser>
        <c:ser>
          <c:idx val="6"/>
          <c:order val="6"/>
          <c:tx>
            <c:strRef>
              <c:f>Sheet1!$H$1</c:f>
              <c:strCache>
                <c:ptCount val="1"/>
                <c:pt idx="0">
                  <c:v>boliacom</c:v>
                </c:pt>
              </c:strCache>
            </c:strRef>
          </c:tx>
          <c:spPr>
            <a:ln w="28575" cap="rnd">
              <a:solidFill>
                <a:schemeClr val="accent1">
                  <a:lumMod val="6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Sheet1!$H$2:$H$6</c:f>
              <c:numCache>
                <c:formatCode>General</c:formatCode>
                <c:ptCount val="5"/>
                <c:pt idx="0">
                  <c:v>0.2369</c:v>
                </c:pt>
                <c:pt idx="1">
                  <c:v>0.32690000000000002</c:v>
                </c:pt>
                <c:pt idx="2">
                  <c:v>0.19850000000000001</c:v>
                </c:pt>
                <c:pt idx="3">
                  <c:v>0.1419</c:v>
                </c:pt>
                <c:pt idx="4">
                  <c:v>0.39629999999999999</c:v>
                </c:pt>
              </c:numCache>
            </c:numRef>
          </c:val>
          <c:smooth val="0"/>
          <c:extLst>
            <c:ext xmlns:c16="http://schemas.microsoft.com/office/drawing/2014/chart" uri="{C3380CC4-5D6E-409C-BE32-E72D297353CC}">
              <c16:uniqueId val="{00000006-5C55-4EC9-A25F-154E6417A7DC}"/>
            </c:ext>
          </c:extLst>
        </c:ser>
        <c:ser>
          <c:idx val="7"/>
          <c:order val="7"/>
          <c:tx>
            <c:strRef>
              <c:f>Sheet1!$I$1</c:f>
              <c:strCache>
                <c:ptCount val="1"/>
                <c:pt idx="0">
                  <c:v>westwingde</c:v>
                </c:pt>
              </c:strCache>
            </c:strRef>
          </c:tx>
          <c:spPr>
            <a:ln w="28575" cap="rnd">
              <a:solidFill>
                <a:schemeClr val="accent2">
                  <a:lumMod val="6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Sheet1!$I$2:$I$6</c:f>
              <c:numCache>
                <c:formatCode>General</c:formatCode>
                <c:ptCount val="5"/>
                <c:pt idx="0">
                  <c:v>0.1198</c:v>
                </c:pt>
                <c:pt idx="1">
                  <c:v>0.13519999999999999</c:v>
                </c:pt>
                <c:pt idx="2">
                  <c:v>0.123</c:v>
                </c:pt>
                <c:pt idx="3">
                  <c:v>0.1197</c:v>
                </c:pt>
                <c:pt idx="4">
                  <c:v>7.3400000000000007E-2</c:v>
                </c:pt>
              </c:numCache>
            </c:numRef>
          </c:val>
          <c:smooth val="0"/>
          <c:extLst>
            <c:ext xmlns:c16="http://schemas.microsoft.com/office/drawing/2014/chart" uri="{C3380CC4-5D6E-409C-BE32-E72D297353CC}">
              <c16:uniqueId val="{00000007-5C55-4EC9-A25F-154E6417A7DC}"/>
            </c:ext>
          </c:extLst>
        </c:ser>
        <c:ser>
          <c:idx val="8"/>
          <c:order val="8"/>
          <c:tx>
            <c:strRef>
              <c:f>Sheet1!$J$1</c:f>
              <c:strCache>
                <c:ptCount val="1"/>
                <c:pt idx="0">
                  <c:v>butlers_com</c:v>
                </c:pt>
              </c:strCache>
            </c:strRef>
          </c:tx>
          <c:spPr>
            <a:ln w="28575" cap="rnd">
              <a:solidFill>
                <a:schemeClr val="accent3">
                  <a:lumMod val="6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Sheet1!$J$2:$J$6</c:f>
              <c:numCache>
                <c:formatCode>General</c:formatCode>
                <c:ptCount val="5"/>
                <c:pt idx="0">
                  <c:v>0.43690000000000001</c:v>
                </c:pt>
                <c:pt idx="1">
                  <c:v>0.2833</c:v>
                </c:pt>
                <c:pt idx="2">
                  <c:v>0.29349999999999998</c:v>
                </c:pt>
                <c:pt idx="3">
                  <c:v>0.28029999999999999</c:v>
                </c:pt>
                <c:pt idx="4">
                  <c:v>0.27789999999999998</c:v>
                </c:pt>
              </c:numCache>
            </c:numRef>
          </c:val>
          <c:smooth val="0"/>
          <c:extLst>
            <c:ext xmlns:c16="http://schemas.microsoft.com/office/drawing/2014/chart" uri="{C3380CC4-5D6E-409C-BE32-E72D297353CC}">
              <c16:uniqueId val="{00000008-5C55-4EC9-A25F-154E6417A7DC}"/>
            </c:ext>
          </c:extLst>
        </c:ser>
        <c:ser>
          <c:idx val="9"/>
          <c:order val="9"/>
          <c:tx>
            <c:strRef>
              <c:f>Sheet1!$K$1</c:f>
              <c:strCache>
                <c:ptCount val="1"/>
                <c:pt idx="0">
                  <c:v>hmhome</c:v>
                </c:pt>
              </c:strCache>
            </c:strRef>
          </c:tx>
          <c:spPr>
            <a:ln w="28575" cap="rnd">
              <a:solidFill>
                <a:schemeClr val="accent4">
                  <a:lumMod val="6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Sheet1!$K$2:$K$6</c:f>
              <c:numCache>
                <c:formatCode>General</c:formatCode>
                <c:ptCount val="5"/>
                <c:pt idx="0">
                  <c:v>0.4642</c:v>
                </c:pt>
                <c:pt idx="1">
                  <c:v>0.3347</c:v>
                </c:pt>
                <c:pt idx="2">
                  <c:v>0.30030000000000001</c:v>
                </c:pt>
                <c:pt idx="3">
                  <c:v>0.31680000000000003</c:v>
                </c:pt>
                <c:pt idx="4">
                  <c:v>0.2303</c:v>
                </c:pt>
              </c:numCache>
            </c:numRef>
          </c:val>
          <c:smooth val="0"/>
          <c:extLst>
            <c:ext xmlns:c16="http://schemas.microsoft.com/office/drawing/2014/chart" uri="{C3380CC4-5D6E-409C-BE32-E72D297353CC}">
              <c16:uniqueId val="{00000009-5C55-4EC9-A25F-154E6417A7DC}"/>
            </c:ext>
          </c:extLst>
        </c:ser>
        <c:ser>
          <c:idx val="10"/>
          <c:order val="10"/>
          <c:tx>
            <c:strRef>
              <c:f>Sheet1!$L$1</c:f>
              <c:strCache>
                <c:ptCount val="1"/>
                <c:pt idx="0">
                  <c:v>pinkmilkshop</c:v>
                </c:pt>
              </c:strCache>
            </c:strRef>
          </c:tx>
          <c:spPr>
            <a:ln w="28575" cap="rnd">
              <a:solidFill>
                <a:schemeClr val="accent5">
                  <a:lumMod val="6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Sheet1!$L$2:$L$6</c:f>
              <c:numCache>
                <c:formatCode>General</c:formatCode>
                <c:ptCount val="5"/>
                <c:pt idx="0">
                  <c:v>0.21779999999999999</c:v>
                </c:pt>
                <c:pt idx="1">
                  <c:v>0.13689999999999999</c:v>
                </c:pt>
                <c:pt idx="2">
                  <c:v>9.4E-2</c:v>
                </c:pt>
                <c:pt idx="3">
                  <c:v>0.16370000000000001</c:v>
                </c:pt>
                <c:pt idx="4">
                  <c:v>0.1103</c:v>
                </c:pt>
              </c:numCache>
            </c:numRef>
          </c:val>
          <c:smooth val="0"/>
          <c:extLst>
            <c:ext xmlns:c16="http://schemas.microsoft.com/office/drawing/2014/chart" uri="{C3380CC4-5D6E-409C-BE32-E72D297353CC}">
              <c16:uniqueId val="{0000000A-5C55-4EC9-A25F-154E6417A7DC}"/>
            </c:ext>
          </c:extLst>
        </c:ser>
        <c:ser>
          <c:idx val="11"/>
          <c:order val="11"/>
          <c:tx>
            <c:strRef>
              <c:f>Sheet1!$M$1</c:f>
              <c:strCache>
                <c:ptCount val="1"/>
                <c:pt idx="0">
                  <c:v>otto_de</c:v>
                </c:pt>
              </c:strCache>
            </c:strRef>
          </c:tx>
          <c:spPr>
            <a:ln w="28575" cap="rnd">
              <a:solidFill>
                <a:schemeClr val="accent6">
                  <a:lumMod val="6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Sheet1!$M$2:$M$6</c:f>
              <c:numCache>
                <c:formatCode>General</c:formatCode>
                <c:ptCount val="5"/>
                <c:pt idx="0">
                  <c:v>0.10100000000000001</c:v>
                </c:pt>
                <c:pt idx="1">
                  <c:v>0.15129999999999999</c:v>
                </c:pt>
                <c:pt idx="2">
                  <c:v>9.9199999999999997E-2</c:v>
                </c:pt>
                <c:pt idx="3">
                  <c:v>8.9300000000000004E-2</c:v>
                </c:pt>
                <c:pt idx="4">
                  <c:v>7.1300000000000002E-2</c:v>
                </c:pt>
              </c:numCache>
            </c:numRef>
          </c:val>
          <c:smooth val="0"/>
          <c:extLst>
            <c:ext xmlns:c16="http://schemas.microsoft.com/office/drawing/2014/chart" uri="{C3380CC4-5D6E-409C-BE32-E72D297353CC}">
              <c16:uniqueId val="{0000000B-5C55-4EC9-A25F-154E6417A7DC}"/>
            </c:ext>
          </c:extLst>
        </c:ser>
        <c:ser>
          <c:idx val="12"/>
          <c:order val="12"/>
          <c:tx>
            <c:strRef>
              <c:f>Sheet1!$N$1</c:f>
              <c:strCache>
                <c:ptCount val="1"/>
                <c:pt idx="0">
                  <c:v>sostrenegrene</c:v>
                </c:pt>
              </c:strCache>
            </c:strRef>
          </c:tx>
          <c:spPr>
            <a:ln w="28575" cap="rnd">
              <a:solidFill>
                <a:schemeClr val="accent1">
                  <a:lumMod val="80000"/>
                  <a:lumOff val="2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Sheet1!$N$2:$N$6</c:f>
              <c:numCache>
                <c:formatCode>General</c:formatCode>
                <c:ptCount val="5"/>
                <c:pt idx="0">
                  <c:v>0.27750000000000002</c:v>
                </c:pt>
                <c:pt idx="1">
                  <c:v>0.25890000000000002</c:v>
                </c:pt>
                <c:pt idx="2">
                  <c:v>0.2155</c:v>
                </c:pt>
                <c:pt idx="3">
                  <c:v>0.19059999999999999</c:v>
                </c:pt>
                <c:pt idx="4">
                  <c:v>0.1008</c:v>
                </c:pt>
              </c:numCache>
            </c:numRef>
          </c:val>
          <c:smooth val="0"/>
          <c:extLst>
            <c:ext xmlns:c16="http://schemas.microsoft.com/office/drawing/2014/chart" uri="{C3380CC4-5D6E-409C-BE32-E72D297353CC}">
              <c16:uniqueId val="{0000000C-5C55-4EC9-A25F-154E6417A7DC}"/>
            </c:ext>
          </c:extLst>
        </c:ser>
        <c:ser>
          <c:idx val="13"/>
          <c:order val="13"/>
          <c:tx>
            <c:strRef>
              <c:f>Sheet1!$O$1</c:f>
              <c:strCache>
                <c:ptCount val="1"/>
                <c:pt idx="0">
                  <c:v>maisonsdumonde_de</c:v>
                </c:pt>
              </c:strCache>
            </c:strRef>
          </c:tx>
          <c:spPr>
            <a:ln w="28575" cap="rnd">
              <a:solidFill>
                <a:schemeClr val="accent2">
                  <a:lumMod val="80000"/>
                  <a:lumOff val="2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Sheet1!$O$2:$O$6</c:f>
              <c:numCache>
                <c:formatCode>General</c:formatCode>
                <c:ptCount val="5"/>
                <c:pt idx="0">
                  <c:v>0.18820000000000001</c:v>
                </c:pt>
                <c:pt idx="1">
                  <c:v>0.2225</c:v>
                </c:pt>
                <c:pt idx="2">
                  <c:v>0.36059999999999998</c:v>
                </c:pt>
                <c:pt idx="3">
                  <c:v>0.15740000000000001</c:v>
                </c:pt>
                <c:pt idx="4">
                  <c:v>0.1225</c:v>
                </c:pt>
              </c:numCache>
            </c:numRef>
          </c:val>
          <c:smooth val="0"/>
          <c:extLst>
            <c:ext xmlns:c16="http://schemas.microsoft.com/office/drawing/2014/chart" uri="{C3380CC4-5D6E-409C-BE32-E72D297353CC}">
              <c16:uniqueId val="{0000000D-5C55-4EC9-A25F-154E6417A7DC}"/>
            </c:ext>
          </c:extLst>
        </c:ser>
        <c:ser>
          <c:idx val="14"/>
          <c:order val="14"/>
          <c:tx>
            <c:strRef>
              <c:f>Sheet1!$P$1</c:f>
              <c:strCache>
                <c:ptCount val="1"/>
                <c:pt idx="0">
                  <c:v>depot_online</c:v>
                </c:pt>
              </c:strCache>
            </c:strRef>
          </c:tx>
          <c:spPr>
            <a:ln w="28575" cap="rnd">
              <a:solidFill>
                <a:schemeClr val="accent3">
                  <a:lumMod val="80000"/>
                  <a:lumOff val="2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Sheet1!$P$2:$P$6</c:f>
              <c:numCache>
                <c:formatCode>General</c:formatCode>
                <c:ptCount val="5"/>
                <c:pt idx="0">
                  <c:v>0.4592</c:v>
                </c:pt>
                <c:pt idx="1">
                  <c:v>0.38379999999999997</c:v>
                </c:pt>
                <c:pt idx="2">
                  <c:v>0.38679999999999998</c:v>
                </c:pt>
                <c:pt idx="3">
                  <c:v>0.34689999999999999</c:v>
                </c:pt>
                <c:pt idx="4">
                  <c:v>0.27360000000000001</c:v>
                </c:pt>
              </c:numCache>
            </c:numRef>
          </c:val>
          <c:smooth val="0"/>
          <c:extLst>
            <c:ext xmlns:c16="http://schemas.microsoft.com/office/drawing/2014/chart" uri="{C3380CC4-5D6E-409C-BE32-E72D297353CC}">
              <c16:uniqueId val="{0000000E-5C55-4EC9-A25F-154E6417A7DC}"/>
            </c:ext>
          </c:extLst>
        </c:ser>
        <c:ser>
          <c:idx val="15"/>
          <c:order val="15"/>
          <c:tx>
            <c:strRef>
              <c:f>Sheet1!$Q$1</c:f>
              <c:strCache>
                <c:ptCount val="1"/>
                <c:pt idx="0">
                  <c:v>granit</c:v>
                </c:pt>
              </c:strCache>
            </c:strRef>
          </c:tx>
          <c:spPr>
            <a:ln w="28575" cap="rnd">
              <a:solidFill>
                <a:schemeClr val="accent4">
                  <a:lumMod val="80000"/>
                  <a:lumOff val="20000"/>
                </a:schemeClr>
              </a:solidFill>
              <a:round/>
            </a:ln>
            <a:effectLst/>
          </c:spPr>
          <c:marker>
            <c:symbol val="none"/>
          </c:marker>
          <c:cat>
            <c:numRef>
              <c:f>Sheet1!$A$2:$A$6</c:f>
              <c:numCache>
                <c:formatCode>m/d/yyyy</c:formatCode>
                <c:ptCount val="5"/>
                <c:pt idx="0">
                  <c:v>44641</c:v>
                </c:pt>
                <c:pt idx="1">
                  <c:v>44648</c:v>
                </c:pt>
                <c:pt idx="2">
                  <c:v>44655</c:v>
                </c:pt>
                <c:pt idx="3">
                  <c:v>44662</c:v>
                </c:pt>
                <c:pt idx="4">
                  <c:v>44669</c:v>
                </c:pt>
              </c:numCache>
            </c:numRef>
          </c:cat>
          <c:val>
            <c:numRef>
              <c:f>Sheet1!$Q$2:$Q$6</c:f>
              <c:numCache>
                <c:formatCode>General</c:formatCode>
                <c:ptCount val="5"/>
                <c:pt idx="0">
                  <c:v>0.77229999999999999</c:v>
                </c:pt>
                <c:pt idx="1">
                  <c:v>0.51629999999999998</c:v>
                </c:pt>
                <c:pt idx="2">
                  <c:v>0.46439999999999998</c:v>
                </c:pt>
                <c:pt idx="3">
                  <c:v>0.52170000000000005</c:v>
                </c:pt>
                <c:pt idx="4">
                  <c:v>0.40150000000000002</c:v>
                </c:pt>
              </c:numCache>
            </c:numRef>
          </c:val>
          <c:smooth val="0"/>
          <c:extLst>
            <c:ext xmlns:c16="http://schemas.microsoft.com/office/drawing/2014/chart" uri="{C3380CC4-5D6E-409C-BE32-E72D297353CC}">
              <c16:uniqueId val="{0000000F-5C55-4EC9-A25F-154E6417A7DC}"/>
            </c:ext>
          </c:extLst>
        </c:ser>
        <c:dLbls>
          <c:showLegendKey val="0"/>
          <c:showVal val="0"/>
          <c:showCatName val="0"/>
          <c:showSerName val="0"/>
          <c:showPercent val="0"/>
          <c:showBubbleSize val="0"/>
        </c:dLbls>
        <c:smooth val="0"/>
        <c:axId val="530068424"/>
        <c:axId val="530072360"/>
      </c:lineChart>
      <c:dateAx>
        <c:axId val="53006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072360"/>
        <c:crosses val="autoZero"/>
        <c:auto val="1"/>
        <c:lblOffset val="100"/>
        <c:baseTimeUnit val="days"/>
      </c:dateAx>
      <c:valAx>
        <c:axId val="53007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06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maisonsdumonde</c:v>
                </c:pt>
              </c:strCache>
            </c:strRef>
          </c:tx>
          <c:spPr>
            <a:ln w="28575" cap="rnd">
              <a:solidFill>
                <a:schemeClr val="accent1"/>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Sheet1!$B$2:$B$31</c:f>
              <c:numCache>
                <c:formatCode>General</c:formatCode>
                <c:ptCount val="30"/>
                <c:pt idx="0">
                  <c:v>48</c:v>
                </c:pt>
                <c:pt idx="1">
                  <c:v>-19</c:v>
                </c:pt>
                <c:pt idx="2">
                  <c:v>126</c:v>
                </c:pt>
                <c:pt idx="3">
                  <c:v>105</c:v>
                </c:pt>
                <c:pt idx="4">
                  <c:v>-25</c:v>
                </c:pt>
                <c:pt idx="5">
                  <c:v>0</c:v>
                </c:pt>
                <c:pt idx="6">
                  <c:v>67</c:v>
                </c:pt>
                <c:pt idx="7">
                  <c:v>66</c:v>
                </c:pt>
                <c:pt idx="8">
                  <c:v>-44</c:v>
                </c:pt>
                <c:pt idx="9">
                  <c:v>-119</c:v>
                </c:pt>
                <c:pt idx="10">
                  <c:v>99</c:v>
                </c:pt>
                <c:pt idx="11">
                  <c:v>143</c:v>
                </c:pt>
                <c:pt idx="12">
                  <c:v>150</c:v>
                </c:pt>
                <c:pt idx="13">
                  <c:v>153</c:v>
                </c:pt>
                <c:pt idx="14">
                  <c:v>110</c:v>
                </c:pt>
                <c:pt idx="15">
                  <c:v>-10</c:v>
                </c:pt>
                <c:pt idx="16">
                  <c:v>87</c:v>
                </c:pt>
                <c:pt idx="17">
                  <c:v>219</c:v>
                </c:pt>
                <c:pt idx="18">
                  <c:v>129</c:v>
                </c:pt>
                <c:pt idx="19">
                  <c:v>249</c:v>
                </c:pt>
                <c:pt idx="20">
                  <c:v>185</c:v>
                </c:pt>
                <c:pt idx="21">
                  <c:v>128</c:v>
                </c:pt>
                <c:pt idx="22">
                  <c:v>128</c:v>
                </c:pt>
                <c:pt idx="23">
                  <c:v>33</c:v>
                </c:pt>
                <c:pt idx="24">
                  <c:v>140</c:v>
                </c:pt>
                <c:pt idx="25">
                  <c:v>64</c:v>
                </c:pt>
                <c:pt idx="26">
                  <c:v>31</c:v>
                </c:pt>
                <c:pt idx="27">
                  <c:v>8</c:v>
                </c:pt>
                <c:pt idx="28">
                  <c:v>133</c:v>
                </c:pt>
                <c:pt idx="29">
                  <c:v>-28</c:v>
                </c:pt>
              </c:numCache>
            </c:numRef>
          </c:val>
          <c:smooth val="0"/>
          <c:extLst>
            <c:ext xmlns:c16="http://schemas.microsoft.com/office/drawing/2014/chart" uri="{C3380CC4-5D6E-409C-BE32-E72D297353CC}">
              <c16:uniqueId val="{00000000-296E-4697-A519-BF4E3A330B0E}"/>
            </c:ext>
          </c:extLst>
        </c:ser>
        <c:ser>
          <c:idx val="1"/>
          <c:order val="1"/>
          <c:tx>
            <c:strRef>
              <c:f>Sheet1!$C$1</c:f>
              <c:strCache>
                <c:ptCount val="1"/>
                <c:pt idx="0">
                  <c:v>jotex.de</c:v>
                </c:pt>
              </c:strCache>
            </c:strRef>
          </c:tx>
          <c:spPr>
            <a:ln w="28575" cap="rnd">
              <a:solidFill>
                <a:schemeClr val="accent2"/>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Sheet1!$C$2:$C$31</c:f>
              <c:numCache>
                <c:formatCode>General</c:formatCode>
                <c:ptCount val="30"/>
                <c:pt idx="0">
                  <c:v>9</c:v>
                </c:pt>
                <c:pt idx="1">
                  <c:v>61</c:v>
                </c:pt>
                <c:pt idx="2">
                  <c:v>67</c:v>
                </c:pt>
                <c:pt idx="3">
                  <c:v>65</c:v>
                </c:pt>
                <c:pt idx="4">
                  <c:v>33</c:v>
                </c:pt>
                <c:pt idx="5">
                  <c:v>95</c:v>
                </c:pt>
                <c:pt idx="6">
                  <c:v>162</c:v>
                </c:pt>
                <c:pt idx="7">
                  <c:v>60</c:v>
                </c:pt>
                <c:pt idx="8">
                  <c:v>84</c:v>
                </c:pt>
                <c:pt idx="9">
                  <c:v>45</c:v>
                </c:pt>
                <c:pt idx="10">
                  <c:v>49</c:v>
                </c:pt>
                <c:pt idx="11">
                  <c:v>19</c:v>
                </c:pt>
                <c:pt idx="12">
                  <c:v>-3</c:v>
                </c:pt>
                <c:pt idx="13">
                  <c:v>66</c:v>
                </c:pt>
                <c:pt idx="14">
                  <c:v>15</c:v>
                </c:pt>
                <c:pt idx="15">
                  <c:v>2</c:v>
                </c:pt>
                <c:pt idx="16">
                  <c:v>179</c:v>
                </c:pt>
                <c:pt idx="17">
                  <c:v>130</c:v>
                </c:pt>
                <c:pt idx="18">
                  <c:v>52</c:v>
                </c:pt>
                <c:pt idx="19">
                  <c:v>48</c:v>
                </c:pt>
                <c:pt idx="20">
                  <c:v>29</c:v>
                </c:pt>
                <c:pt idx="21">
                  <c:v>48</c:v>
                </c:pt>
                <c:pt idx="22">
                  <c:v>52</c:v>
                </c:pt>
                <c:pt idx="23">
                  <c:v>9</c:v>
                </c:pt>
                <c:pt idx="24">
                  <c:v>10</c:v>
                </c:pt>
                <c:pt idx="25">
                  <c:v>21</c:v>
                </c:pt>
                <c:pt idx="26">
                  <c:v>0</c:v>
                </c:pt>
                <c:pt idx="27">
                  <c:v>17</c:v>
                </c:pt>
                <c:pt idx="28">
                  <c:v>-5</c:v>
                </c:pt>
                <c:pt idx="29">
                  <c:v>20</c:v>
                </c:pt>
              </c:numCache>
            </c:numRef>
          </c:val>
          <c:smooth val="0"/>
          <c:extLst>
            <c:ext xmlns:c16="http://schemas.microsoft.com/office/drawing/2014/chart" uri="{C3380CC4-5D6E-409C-BE32-E72D297353CC}">
              <c16:uniqueId val="{00000001-296E-4697-A519-BF4E3A330B0E}"/>
            </c:ext>
          </c:extLst>
        </c:ser>
        <c:ser>
          <c:idx val="2"/>
          <c:order val="2"/>
          <c:tx>
            <c:strRef>
              <c:f>Sheet1!$D$1</c:f>
              <c:strCache>
                <c:ptCount val="1"/>
                <c:pt idx="0">
                  <c:v>zarahome</c:v>
                </c:pt>
              </c:strCache>
            </c:strRef>
          </c:tx>
          <c:spPr>
            <a:ln w="28575" cap="rnd">
              <a:solidFill>
                <a:schemeClr val="accent3"/>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Sheet1!$D$2:$D$31</c:f>
              <c:numCache>
                <c:formatCode>General</c:formatCode>
                <c:ptCount val="30"/>
                <c:pt idx="0">
                  <c:v>2327</c:v>
                </c:pt>
                <c:pt idx="1">
                  <c:v>2222</c:v>
                </c:pt>
                <c:pt idx="2">
                  <c:v>1624</c:v>
                </c:pt>
                <c:pt idx="3">
                  <c:v>1742</c:v>
                </c:pt>
                <c:pt idx="4">
                  <c:v>2969</c:v>
                </c:pt>
                <c:pt idx="5">
                  <c:v>448</c:v>
                </c:pt>
                <c:pt idx="6">
                  <c:v>-1357</c:v>
                </c:pt>
                <c:pt idx="7">
                  <c:v>1464</c:v>
                </c:pt>
                <c:pt idx="8">
                  <c:v>791</c:v>
                </c:pt>
                <c:pt idx="9">
                  <c:v>2110</c:v>
                </c:pt>
                <c:pt idx="10">
                  <c:v>1729</c:v>
                </c:pt>
                <c:pt idx="11">
                  <c:v>1572</c:v>
                </c:pt>
                <c:pt idx="12">
                  <c:v>1242</c:v>
                </c:pt>
                <c:pt idx="13">
                  <c:v>1041</c:v>
                </c:pt>
                <c:pt idx="14">
                  <c:v>1347</c:v>
                </c:pt>
                <c:pt idx="15">
                  <c:v>1059</c:v>
                </c:pt>
                <c:pt idx="16">
                  <c:v>1397</c:v>
                </c:pt>
                <c:pt idx="17">
                  <c:v>1820</c:v>
                </c:pt>
                <c:pt idx="18">
                  <c:v>1464</c:v>
                </c:pt>
                <c:pt idx="19">
                  <c:v>1835</c:v>
                </c:pt>
                <c:pt idx="20">
                  <c:v>1985</c:v>
                </c:pt>
                <c:pt idx="21">
                  <c:v>1837</c:v>
                </c:pt>
                <c:pt idx="22">
                  <c:v>1114</c:v>
                </c:pt>
                <c:pt idx="23">
                  <c:v>634</c:v>
                </c:pt>
                <c:pt idx="24">
                  <c:v>1393</c:v>
                </c:pt>
                <c:pt idx="25">
                  <c:v>2009</c:v>
                </c:pt>
                <c:pt idx="26">
                  <c:v>1462</c:v>
                </c:pt>
                <c:pt idx="27">
                  <c:v>1379</c:v>
                </c:pt>
                <c:pt idx="28">
                  <c:v>1830</c:v>
                </c:pt>
                <c:pt idx="29">
                  <c:v>1757</c:v>
                </c:pt>
              </c:numCache>
            </c:numRef>
          </c:val>
          <c:smooth val="0"/>
          <c:extLst>
            <c:ext xmlns:c16="http://schemas.microsoft.com/office/drawing/2014/chart" uri="{C3380CC4-5D6E-409C-BE32-E72D297353CC}">
              <c16:uniqueId val="{00000002-296E-4697-A519-BF4E3A330B0E}"/>
            </c:ext>
          </c:extLst>
        </c:ser>
        <c:ser>
          <c:idx val="3"/>
          <c:order val="3"/>
          <c:tx>
            <c:strRef>
              <c:f>Sheet1!$E$1</c:f>
              <c:strCache>
                <c:ptCount val="1"/>
                <c:pt idx="0">
                  <c:v>ikeadeutschland</c:v>
                </c:pt>
              </c:strCache>
            </c:strRef>
          </c:tx>
          <c:spPr>
            <a:ln w="28575" cap="rnd">
              <a:solidFill>
                <a:schemeClr val="accent4"/>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Sheet1!$E$2:$E$31</c:f>
              <c:numCache>
                <c:formatCode>General</c:formatCode>
                <c:ptCount val="30"/>
                <c:pt idx="0">
                  <c:v>-36</c:v>
                </c:pt>
                <c:pt idx="1">
                  <c:v>-72</c:v>
                </c:pt>
                <c:pt idx="2">
                  <c:v>2</c:v>
                </c:pt>
                <c:pt idx="3">
                  <c:v>30</c:v>
                </c:pt>
                <c:pt idx="4">
                  <c:v>-60</c:v>
                </c:pt>
                <c:pt idx="5">
                  <c:v>-38</c:v>
                </c:pt>
                <c:pt idx="6">
                  <c:v>-9</c:v>
                </c:pt>
                <c:pt idx="7">
                  <c:v>12</c:v>
                </c:pt>
                <c:pt idx="8">
                  <c:v>-115</c:v>
                </c:pt>
                <c:pt idx="9">
                  <c:v>-154</c:v>
                </c:pt>
                <c:pt idx="10">
                  <c:v>26</c:v>
                </c:pt>
                <c:pt idx="11">
                  <c:v>-10</c:v>
                </c:pt>
                <c:pt idx="12">
                  <c:v>-8</c:v>
                </c:pt>
                <c:pt idx="13">
                  <c:v>-3</c:v>
                </c:pt>
                <c:pt idx="14">
                  <c:v>-35</c:v>
                </c:pt>
                <c:pt idx="15">
                  <c:v>-117</c:v>
                </c:pt>
                <c:pt idx="16">
                  <c:v>-53</c:v>
                </c:pt>
                <c:pt idx="17">
                  <c:v>-59</c:v>
                </c:pt>
                <c:pt idx="18">
                  <c:v>-9</c:v>
                </c:pt>
                <c:pt idx="19">
                  <c:v>-55</c:v>
                </c:pt>
                <c:pt idx="20">
                  <c:v>2</c:v>
                </c:pt>
                <c:pt idx="21">
                  <c:v>9</c:v>
                </c:pt>
                <c:pt idx="22">
                  <c:v>-149</c:v>
                </c:pt>
                <c:pt idx="23">
                  <c:v>-113</c:v>
                </c:pt>
                <c:pt idx="24">
                  <c:v>-20</c:v>
                </c:pt>
                <c:pt idx="25">
                  <c:v>0</c:v>
                </c:pt>
                <c:pt idx="26">
                  <c:v>-32</c:v>
                </c:pt>
                <c:pt idx="27">
                  <c:v>-78</c:v>
                </c:pt>
                <c:pt idx="28">
                  <c:v>-93</c:v>
                </c:pt>
                <c:pt idx="29">
                  <c:v>-69</c:v>
                </c:pt>
              </c:numCache>
            </c:numRef>
          </c:val>
          <c:smooth val="0"/>
          <c:extLst>
            <c:ext xmlns:c16="http://schemas.microsoft.com/office/drawing/2014/chart" uri="{C3380CC4-5D6E-409C-BE32-E72D297353CC}">
              <c16:uniqueId val="{00000003-296E-4697-A519-BF4E3A330B0E}"/>
            </c:ext>
          </c:extLst>
        </c:ser>
        <c:ser>
          <c:idx val="4"/>
          <c:order val="4"/>
          <c:tx>
            <c:strRef>
              <c:f>Sheet1!$F$1</c:f>
              <c:strCache>
                <c:ptCount val="1"/>
                <c:pt idx="0">
                  <c:v>geliebteszuhause</c:v>
                </c:pt>
              </c:strCache>
            </c:strRef>
          </c:tx>
          <c:spPr>
            <a:ln w="28575" cap="rnd">
              <a:solidFill>
                <a:schemeClr val="accent5"/>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Sheet1!$F$2:$F$31</c:f>
              <c:numCache>
                <c:formatCode>General</c:formatCode>
                <c:ptCount val="30"/>
                <c:pt idx="0">
                  <c:v>5</c:v>
                </c:pt>
                <c:pt idx="1">
                  <c:v>66</c:v>
                </c:pt>
                <c:pt idx="2">
                  <c:v>76</c:v>
                </c:pt>
                <c:pt idx="3">
                  <c:v>60</c:v>
                </c:pt>
                <c:pt idx="4">
                  <c:v>76</c:v>
                </c:pt>
                <c:pt idx="5">
                  <c:v>-1</c:v>
                </c:pt>
                <c:pt idx="6">
                  <c:v>3</c:v>
                </c:pt>
                <c:pt idx="7">
                  <c:v>6</c:v>
                </c:pt>
                <c:pt idx="8">
                  <c:v>2</c:v>
                </c:pt>
                <c:pt idx="9">
                  <c:v>210</c:v>
                </c:pt>
                <c:pt idx="10">
                  <c:v>90</c:v>
                </c:pt>
                <c:pt idx="11">
                  <c:v>19</c:v>
                </c:pt>
                <c:pt idx="12">
                  <c:v>87</c:v>
                </c:pt>
                <c:pt idx="13">
                  <c:v>43</c:v>
                </c:pt>
                <c:pt idx="14">
                  <c:v>28</c:v>
                </c:pt>
                <c:pt idx="15">
                  <c:v>0</c:v>
                </c:pt>
                <c:pt idx="16">
                  <c:v>38</c:v>
                </c:pt>
                <c:pt idx="17">
                  <c:v>0</c:v>
                </c:pt>
                <c:pt idx="18">
                  <c:v>11</c:v>
                </c:pt>
                <c:pt idx="19">
                  <c:v>98</c:v>
                </c:pt>
                <c:pt idx="20">
                  <c:v>17</c:v>
                </c:pt>
                <c:pt idx="21">
                  <c:v>-5</c:v>
                </c:pt>
                <c:pt idx="22">
                  <c:v>-2</c:v>
                </c:pt>
                <c:pt idx="23">
                  <c:v>1</c:v>
                </c:pt>
                <c:pt idx="24">
                  <c:v>-6</c:v>
                </c:pt>
                <c:pt idx="25">
                  <c:v>-1</c:v>
                </c:pt>
                <c:pt idx="26">
                  <c:v>11</c:v>
                </c:pt>
                <c:pt idx="27">
                  <c:v>-8</c:v>
                </c:pt>
                <c:pt idx="28">
                  <c:v>-23</c:v>
                </c:pt>
                <c:pt idx="29">
                  <c:v>3</c:v>
                </c:pt>
              </c:numCache>
            </c:numRef>
          </c:val>
          <c:smooth val="0"/>
          <c:extLst>
            <c:ext xmlns:c16="http://schemas.microsoft.com/office/drawing/2014/chart" uri="{C3380CC4-5D6E-409C-BE32-E72D297353CC}">
              <c16:uniqueId val="{00000004-296E-4697-A519-BF4E3A330B0E}"/>
            </c:ext>
          </c:extLst>
        </c:ser>
        <c:ser>
          <c:idx val="5"/>
          <c:order val="5"/>
          <c:tx>
            <c:strRef>
              <c:f>Sheet1!$G$1</c:f>
              <c:strCache>
                <c:ptCount val="1"/>
                <c:pt idx="0">
                  <c:v>madedotcom</c:v>
                </c:pt>
              </c:strCache>
            </c:strRef>
          </c:tx>
          <c:spPr>
            <a:ln w="28575" cap="rnd">
              <a:solidFill>
                <a:schemeClr val="accent6"/>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Sheet1!$G$2:$G$31</c:f>
              <c:numCache>
                <c:formatCode>General</c:formatCode>
                <c:ptCount val="30"/>
                <c:pt idx="0">
                  <c:v>490</c:v>
                </c:pt>
                <c:pt idx="1">
                  <c:v>335</c:v>
                </c:pt>
                <c:pt idx="2">
                  <c:v>269</c:v>
                </c:pt>
                <c:pt idx="3">
                  <c:v>266</c:v>
                </c:pt>
                <c:pt idx="4">
                  <c:v>53</c:v>
                </c:pt>
                <c:pt idx="5">
                  <c:v>53</c:v>
                </c:pt>
                <c:pt idx="6">
                  <c:v>176</c:v>
                </c:pt>
                <c:pt idx="7">
                  <c:v>85</c:v>
                </c:pt>
                <c:pt idx="8">
                  <c:v>76</c:v>
                </c:pt>
                <c:pt idx="9">
                  <c:v>177</c:v>
                </c:pt>
                <c:pt idx="10">
                  <c:v>255</c:v>
                </c:pt>
                <c:pt idx="11">
                  <c:v>163</c:v>
                </c:pt>
                <c:pt idx="12">
                  <c:v>86</c:v>
                </c:pt>
                <c:pt idx="13">
                  <c:v>186</c:v>
                </c:pt>
                <c:pt idx="14">
                  <c:v>-46</c:v>
                </c:pt>
                <c:pt idx="15">
                  <c:v>-168</c:v>
                </c:pt>
                <c:pt idx="16">
                  <c:v>80</c:v>
                </c:pt>
                <c:pt idx="17">
                  <c:v>89</c:v>
                </c:pt>
                <c:pt idx="18">
                  <c:v>85</c:v>
                </c:pt>
                <c:pt idx="19">
                  <c:v>66</c:v>
                </c:pt>
                <c:pt idx="20">
                  <c:v>164</c:v>
                </c:pt>
                <c:pt idx="21">
                  <c:v>138</c:v>
                </c:pt>
                <c:pt idx="22">
                  <c:v>-217</c:v>
                </c:pt>
                <c:pt idx="23">
                  <c:v>-96</c:v>
                </c:pt>
                <c:pt idx="24">
                  <c:v>-296</c:v>
                </c:pt>
                <c:pt idx="25">
                  <c:v>187</c:v>
                </c:pt>
                <c:pt idx="26">
                  <c:v>245</c:v>
                </c:pt>
                <c:pt idx="27">
                  <c:v>353</c:v>
                </c:pt>
                <c:pt idx="28">
                  <c:v>135</c:v>
                </c:pt>
                <c:pt idx="29">
                  <c:v>26</c:v>
                </c:pt>
              </c:numCache>
            </c:numRef>
          </c:val>
          <c:smooth val="0"/>
          <c:extLst>
            <c:ext xmlns:c16="http://schemas.microsoft.com/office/drawing/2014/chart" uri="{C3380CC4-5D6E-409C-BE32-E72D297353CC}">
              <c16:uniqueId val="{00000005-296E-4697-A519-BF4E3A330B0E}"/>
            </c:ext>
          </c:extLst>
        </c:ser>
        <c:ser>
          <c:idx val="6"/>
          <c:order val="6"/>
          <c:tx>
            <c:strRef>
              <c:f>Sheet1!$H$1</c:f>
              <c:strCache>
                <c:ptCount val="1"/>
                <c:pt idx="0">
                  <c:v>boliacom</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Sheet1!$H$2:$H$31</c:f>
              <c:numCache>
                <c:formatCode>General</c:formatCode>
                <c:ptCount val="30"/>
                <c:pt idx="0">
                  <c:v>164</c:v>
                </c:pt>
                <c:pt idx="1">
                  <c:v>88</c:v>
                </c:pt>
                <c:pt idx="2">
                  <c:v>114</c:v>
                </c:pt>
                <c:pt idx="3">
                  <c:v>130</c:v>
                </c:pt>
                <c:pt idx="4">
                  <c:v>537</c:v>
                </c:pt>
                <c:pt idx="5">
                  <c:v>112</c:v>
                </c:pt>
                <c:pt idx="6">
                  <c:v>366</c:v>
                </c:pt>
                <c:pt idx="7">
                  <c:v>147</c:v>
                </c:pt>
                <c:pt idx="8">
                  <c:v>89</c:v>
                </c:pt>
                <c:pt idx="9">
                  <c:v>129</c:v>
                </c:pt>
                <c:pt idx="10">
                  <c:v>112</c:v>
                </c:pt>
                <c:pt idx="11">
                  <c:v>103</c:v>
                </c:pt>
                <c:pt idx="12">
                  <c:v>127</c:v>
                </c:pt>
                <c:pt idx="13">
                  <c:v>171</c:v>
                </c:pt>
                <c:pt idx="14">
                  <c:v>81</c:v>
                </c:pt>
                <c:pt idx="15">
                  <c:v>159</c:v>
                </c:pt>
                <c:pt idx="16">
                  <c:v>179</c:v>
                </c:pt>
                <c:pt idx="17">
                  <c:v>165</c:v>
                </c:pt>
                <c:pt idx="18">
                  <c:v>243</c:v>
                </c:pt>
                <c:pt idx="19">
                  <c:v>127</c:v>
                </c:pt>
                <c:pt idx="20">
                  <c:v>121</c:v>
                </c:pt>
                <c:pt idx="21">
                  <c:v>76</c:v>
                </c:pt>
                <c:pt idx="22">
                  <c:v>16</c:v>
                </c:pt>
                <c:pt idx="23">
                  <c:v>46</c:v>
                </c:pt>
                <c:pt idx="24">
                  <c:v>58</c:v>
                </c:pt>
                <c:pt idx="25">
                  <c:v>156</c:v>
                </c:pt>
                <c:pt idx="26">
                  <c:v>341</c:v>
                </c:pt>
                <c:pt idx="27">
                  <c:v>224</c:v>
                </c:pt>
                <c:pt idx="28">
                  <c:v>147</c:v>
                </c:pt>
                <c:pt idx="29">
                  <c:v>106</c:v>
                </c:pt>
              </c:numCache>
            </c:numRef>
          </c:val>
          <c:smooth val="0"/>
          <c:extLst>
            <c:ext xmlns:c16="http://schemas.microsoft.com/office/drawing/2014/chart" uri="{C3380CC4-5D6E-409C-BE32-E72D297353CC}">
              <c16:uniqueId val="{00000006-296E-4697-A519-BF4E3A330B0E}"/>
            </c:ext>
          </c:extLst>
        </c:ser>
        <c:ser>
          <c:idx val="7"/>
          <c:order val="7"/>
          <c:tx>
            <c:strRef>
              <c:f>Sheet1!$I$1</c:f>
              <c:strCache>
                <c:ptCount val="1"/>
                <c:pt idx="0">
                  <c:v>westwingde</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Sheet1!$I$2:$I$31</c:f>
              <c:numCache>
                <c:formatCode>General</c:formatCode>
                <c:ptCount val="30"/>
                <c:pt idx="0">
                  <c:v>-124</c:v>
                </c:pt>
                <c:pt idx="1">
                  <c:v>-6</c:v>
                </c:pt>
                <c:pt idx="2">
                  <c:v>15</c:v>
                </c:pt>
                <c:pt idx="3">
                  <c:v>53</c:v>
                </c:pt>
                <c:pt idx="4">
                  <c:v>-64</c:v>
                </c:pt>
                <c:pt idx="5">
                  <c:v>-160</c:v>
                </c:pt>
                <c:pt idx="6">
                  <c:v>-8</c:v>
                </c:pt>
                <c:pt idx="7">
                  <c:v>-129</c:v>
                </c:pt>
                <c:pt idx="8">
                  <c:v>613</c:v>
                </c:pt>
                <c:pt idx="9">
                  <c:v>576</c:v>
                </c:pt>
                <c:pt idx="10">
                  <c:v>500</c:v>
                </c:pt>
                <c:pt idx="11">
                  <c:v>334</c:v>
                </c:pt>
                <c:pt idx="12">
                  <c:v>198</c:v>
                </c:pt>
                <c:pt idx="13">
                  <c:v>461</c:v>
                </c:pt>
                <c:pt idx="14">
                  <c:v>242</c:v>
                </c:pt>
                <c:pt idx="15">
                  <c:v>337</c:v>
                </c:pt>
                <c:pt idx="16">
                  <c:v>393</c:v>
                </c:pt>
                <c:pt idx="17">
                  <c:v>143</c:v>
                </c:pt>
                <c:pt idx="18">
                  <c:v>311</c:v>
                </c:pt>
                <c:pt idx="19">
                  <c:v>431</c:v>
                </c:pt>
                <c:pt idx="20">
                  <c:v>500</c:v>
                </c:pt>
                <c:pt idx="21">
                  <c:v>418</c:v>
                </c:pt>
                <c:pt idx="22">
                  <c:v>123</c:v>
                </c:pt>
                <c:pt idx="23">
                  <c:v>6</c:v>
                </c:pt>
                <c:pt idx="24">
                  <c:v>68</c:v>
                </c:pt>
                <c:pt idx="25">
                  <c:v>33</c:v>
                </c:pt>
                <c:pt idx="26">
                  <c:v>-29</c:v>
                </c:pt>
                <c:pt idx="27">
                  <c:v>35</c:v>
                </c:pt>
                <c:pt idx="28">
                  <c:v>102</c:v>
                </c:pt>
                <c:pt idx="29">
                  <c:v>-80</c:v>
                </c:pt>
              </c:numCache>
            </c:numRef>
          </c:val>
          <c:smooth val="0"/>
          <c:extLst>
            <c:ext xmlns:c16="http://schemas.microsoft.com/office/drawing/2014/chart" uri="{C3380CC4-5D6E-409C-BE32-E72D297353CC}">
              <c16:uniqueId val="{00000007-296E-4697-A519-BF4E3A330B0E}"/>
            </c:ext>
          </c:extLst>
        </c:ser>
        <c:ser>
          <c:idx val="8"/>
          <c:order val="8"/>
          <c:tx>
            <c:strRef>
              <c:f>Sheet1!$J$1</c:f>
              <c:strCache>
                <c:ptCount val="1"/>
                <c:pt idx="0">
                  <c:v>butlers_com</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Sheet1!$J$2:$J$31</c:f>
              <c:numCache>
                <c:formatCode>General</c:formatCode>
                <c:ptCount val="30"/>
                <c:pt idx="0">
                  <c:v>23</c:v>
                </c:pt>
                <c:pt idx="1">
                  <c:v>20</c:v>
                </c:pt>
                <c:pt idx="2">
                  <c:v>73</c:v>
                </c:pt>
                <c:pt idx="3">
                  <c:v>20</c:v>
                </c:pt>
                <c:pt idx="4">
                  <c:v>35</c:v>
                </c:pt>
                <c:pt idx="5">
                  <c:v>23</c:v>
                </c:pt>
                <c:pt idx="6">
                  <c:v>46</c:v>
                </c:pt>
                <c:pt idx="7">
                  <c:v>233</c:v>
                </c:pt>
                <c:pt idx="8">
                  <c:v>128</c:v>
                </c:pt>
                <c:pt idx="9">
                  <c:v>68</c:v>
                </c:pt>
                <c:pt idx="10">
                  <c:v>24</c:v>
                </c:pt>
                <c:pt idx="11">
                  <c:v>39</c:v>
                </c:pt>
                <c:pt idx="12">
                  <c:v>-5</c:v>
                </c:pt>
                <c:pt idx="13">
                  <c:v>39</c:v>
                </c:pt>
                <c:pt idx="14">
                  <c:v>14</c:v>
                </c:pt>
                <c:pt idx="15">
                  <c:v>-37</c:v>
                </c:pt>
                <c:pt idx="16">
                  <c:v>-3</c:v>
                </c:pt>
                <c:pt idx="17">
                  <c:v>5</c:v>
                </c:pt>
                <c:pt idx="18">
                  <c:v>24</c:v>
                </c:pt>
                <c:pt idx="19">
                  <c:v>37</c:v>
                </c:pt>
                <c:pt idx="20">
                  <c:v>166</c:v>
                </c:pt>
                <c:pt idx="21">
                  <c:v>30</c:v>
                </c:pt>
                <c:pt idx="22">
                  <c:v>14</c:v>
                </c:pt>
                <c:pt idx="23">
                  <c:v>14</c:v>
                </c:pt>
                <c:pt idx="24">
                  <c:v>14</c:v>
                </c:pt>
                <c:pt idx="25">
                  <c:v>26</c:v>
                </c:pt>
                <c:pt idx="26">
                  <c:v>0</c:v>
                </c:pt>
                <c:pt idx="27">
                  <c:v>21</c:v>
                </c:pt>
                <c:pt idx="28">
                  <c:v>16</c:v>
                </c:pt>
                <c:pt idx="29">
                  <c:v>6</c:v>
                </c:pt>
              </c:numCache>
            </c:numRef>
          </c:val>
          <c:smooth val="0"/>
          <c:extLst>
            <c:ext xmlns:c16="http://schemas.microsoft.com/office/drawing/2014/chart" uri="{C3380CC4-5D6E-409C-BE32-E72D297353CC}">
              <c16:uniqueId val="{00000008-296E-4697-A519-BF4E3A330B0E}"/>
            </c:ext>
          </c:extLst>
        </c:ser>
        <c:ser>
          <c:idx val="9"/>
          <c:order val="9"/>
          <c:tx>
            <c:strRef>
              <c:f>Sheet1!$K$1</c:f>
              <c:strCache>
                <c:ptCount val="1"/>
                <c:pt idx="0">
                  <c:v>hmhome</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Sheet1!$K$2:$K$31</c:f>
              <c:numCache>
                <c:formatCode>General</c:formatCode>
                <c:ptCount val="30"/>
                <c:pt idx="0">
                  <c:v>2500</c:v>
                </c:pt>
                <c:pt idx="1">
                  <c:v>2376</c:v>
                </c:pt>
                <c:pt idx="2">
                  <c:v>1988</c:v>
                </c:pt>
                <c:pt idx="3">
                  <c:v>2171</c:v>
                </c:pt>
                <c:pt idx="4">
                  <c:v>2284</c:v>
                </c:pt>
                <c:pt idx="5">
                  <c:v>753</c:v>
                </c:pt>
                <c:pt idx="6">
                  <c:v>980</c:v>
                </c:pt>
                <c:pt idx="7">
                  <c:v>500</c:v>
                </c:pt>
                <c:pt idx="8">
                  <c:v>1029</c:v>
                </c:pt>
                <c:pt idx="9">
                  <c:v>2119</c:v>
                </c:pt>
                <c:pt idx="10">
                  <c:v>1504</c:v>
                </c:pt>
                <c:pt idx="11">
                  <c:v>1547</c:v>
                </c:pt>
                <c:pt idx="12">
                  <c:v>1054</c:v>
                </c:pt>
                <c:pt idx="13">
                  <c:v>1331</c:v>
                </c:pt>
                <c:pt idx="14">
                  <c:v>1606</c:v>
                </c:pt>
                <c:pt idx="15">
                  <c:v>1313</c:v>
                </c:pt>
                <c:pt idx="16">
                  <c:v>2129</c:v>
                </c:pt>
                <c:pt idx="17">
                  <c:v>2413</c:v>
                </c:pt>
                <c:pt idx="18">
                  <c:v>1963</c:v>
                </c:pt>
                <c:pt idx="19">
                  <c:v>2416</c:v>
                </c:pt>
                <c:pt idx="20">
                  <c:v>2851</c:v>
                </c:pt>
                <c:pt idx="21">
                  <c:v>2939</c:v>
                </c:pt>
                <c:pt idx="22">
                  <c:v>1998</c:v>
                </c:pt>
                <c:pt idx="23">
                  <c:v>1081</c:v>
                </c:pt>
                <c:pt idx="24">
                  <c:v>3597</c:v>
                </c:pt>
                <c:pt idx="25">
                  <c:v>2487</c:v>
                </c:pt>
                <c:pt idx="26">
                  <c:v>2154</c:v>
                </c:pt>
                <c:pt idx="27">
                  <c:v>1867</c:v>
                </c:pt>
                <c:pt idx="28">
                  <c:v>2239</c:v>
                </c:pt>
                <c:pt idx="29">
                  <c:v>2251</c:v>
                </c:pt>
              </c:numCache>
            </c:numRef>
          </c:val>
          <c:smooth val="0"/>
          <c:extLst>
            <c:ext xmlns:c16="http://schemas.microsoft.com/office/drawing/2014/chart" uri="{C3380CC4-5D6E-409C-BE32-E72D297353CC}">
              <c16:uniqueId val="{00000009-296E-4697-A519-BF4E3A330B0E}"/>
            </c:ext>
          </c:extLst>
        </c:ser>
        <c:ser>
          <c:idx val="10"/>
          <c:order val="10"/>
          <c:tx>
            <c:strRef>
              <c:f>Sheet1!$L$1</c:f>
              <c:strCache>
                <c:ptCount val="1"/>
                <c:pt idx="0">
                  <c:v>pinkmilkshop</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Sheet1!$L$2:$L$31</c:f>
              <c:numCache>
                <c:formatCode>General</c:formatCode>
                <c:ptCount val="30"/>
                <c:pt idx="0">
                  <c:v>1</c:v>
                </c:pt>
                <c:pt idx="1">
                  <c:v>-2</c:v>
                </c:pt>
                <c:pt idx="2">
                  <c:v>5</c:v>
                </c:pt>
                <c:pt idx="3">
                  <c:v>-2</c:v>
                </c:pt>
                <c:pt idx="4">
                  <c:v>-2</c:v>
                </c:pt>
                <c:pt idx="5">
                  <c:v>-4</c:v>
                </c:pt>
                <c:pt idx="6">
                  <c:v>-1</c:v>
                </c:pt>
                <c:pt idx="7">
                  <c:v>4</c:v>
                </c:pt>
                <c:pt idx="8">
                  <c:v>-2</c:v>
                </c:pt>
                <c:pt idx="9">
                  <c:v>-14</c:v>
                </c:pt>
                <c:pt idx="10">
                  <c:v>-1</c:v>
                </c:pt>
                <c:pt idx="11">
                  <c:v>3</c:v>
                </c:pt>
                <c:pt idx="12">
                  <c:v>-11</c:v>
                </c:pt>
                <c:pt idx="13">
                  <c:v>-4</c:v>
                </c:pt>
                <c:pt idx="14">
                  <c:v>6</c:v>
                </c:pt>
                <c:pt idx="15">
                  <c:v>12</c:v>
                </c:pt>
                <c:pt idx="16">
                  <c:v>24</c:v>
                </c:pt>
                <c:pt idx="17">
                  <c:v>20</c:v>
                </c:pt>
                <c:pt idx="18">
                  <c:v>14</c:v>
                </c:pt>
                <c:pt idx="19">
                  <c:v>4</c:v>
                </c:pt>
                <c:pt idx="20">
                  <c:v>6</c:v>
                </c:pt>
                <c:pt idx="21">
                  <c:v>2</c:v>
                </c:pt>
                <c:pt idx="22">
                  <c:v>-12</c:v>
                </c:pt>
                <c:pt idx="23">
                  <c:v>1</c:v>
                </c:pt>
                <c:pt idx="24">
                  <c:v>-9</c:v>
                </c:pt>
                <c:pt idx="25">
                  <c:v>4</c:v>
                </c:pt>
                <c:pt idx="26">
                  <c:v>-8</c:v>
                </c:pt>
                <c:pt idx="27">
                  <c:v>2</c:v>
                </c:pt>
                <c:pt idx="28">
                  <c:v>-6</c:v>
                </c:pt>
                <c:pt idx="29">
                  <c:v>0</c:v>
                </c:pt>
              </c:numCache>
            </c:numRef>
          </c:val>
          <c:smooth val="0"/>
          <c:extLst>
            <c:ext xmlns:c16="http://schemas.microsoft.com/office/drawing/2014/chart" uri="{C3380CC4-5D6E-409C-BE32-E72D297353CC}">
              <c16:uniqueId val="{0000000A-296E-4697-A519-BF4E3A330B0E}"/>
            </c:ext>
          </c:extLst>
        </c:ser>
        <c:ser>
          <c:idx val="11"/>
          <c:order val="11"/>
          <c:tx>
            <c:strRef>
              <c:f>Sheet1!$M$1</c:f>
              <c:strCache>
                <c:ptCount val="1"/>
                <c:pt idx="0">
                  <c:v>otto_de</c:v>
                </c:pt>
              </c:strCache>
            </c:strRef>
          </c:tx>
          <c:spPr>
            <a:ln w="28575" cap="rnd">
              <a:solidFill>
                <a:schemeClr val="accent6">
                  <a:lumMod val="6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Sheet1!$M$2:$M$31</c:f>
              <c:numCache>
                <c:formatCode>General</c:formatCode>
                <c:ptCount val="30"/>
                <c:pt idx="0">
                  <c:v>104</c:v>
                </c:pt>
                <c:pt idx="1">
                  <c:v>105</c:v>
                </c:pt>
                <c:pt idx="2">
                  <c:v>98</c:v>
                </c:pt>
                <c:pt idx="3">
                  <c:v>140</c:v>
                </c:pt>
                <c:pt idx="4">
                  <c:v>165</c:v>
                </c:pt>
                <c:pt idx="5">
                  <c:v>132</c:v>
                </c:pt>
                <c:pt idx="6">
                  <c:v>193</c:v>
                </c:pt>
                <c:pt idx="7">
                  <c:v>160</c:v>
                </c:pt>
                <c:pt idx="8">
                  <c:v>84</c:v>
                </c:pt>
                <c:pt idx="9">
                  <c:v>162</c:v>
                </c:pt>
                <c:pt idx="10">
                  <c:v>154</c:v>
                </c:pt>
                <c:pt idx="11">
                  <c:v>155</c:v>
                </c:pt>
                <c:pt idx="12">
                  <c:v>123</c:v>
                </c:pt>
                <c:pt idx="13">
                  <c:v>210</c:v>
                </c:pt>
                <c:pt idx="14">
                  <c:v>152</c:v>
                </c:pt>
                <c:pt idx="15">
                  <c:v>103</c:v>
                </c:pt>
                <c:pt idx="16">
                  <c:v>156</c:v>
                </c:pt>
                <c:pt idx="17">
                  <c:v>190</c:v>
                </c:pt>
                <c:pt idx="18">
                  <c:v>157</c:v>
                </c:pt>
                <c:pt idx="19">
                  <c:v>151</c:v>
                </c:pt>
                <c:pt idx="20">
                  <c:v>178</c:v>
                </c:pt>
                <c:pt idx="21">
                  <c:v>397</c:v>
                </c:pt>
                <c:pt idx="22">
                  <c:v>123</c:v>
                </c:pt>
                <c:pt idx="23">
                  <c:v>137</c:v>
                </c:pt>
                <c:pt idx="24">
                  <c:v>140</c:v>
                </c:pt>
                <c:pt idx="25">
                  <c:v>193</c:v>
                </c:pt>
                <c:pt idx="26">
                  <c:v>124</c:v>
                </c:pt>
                <c:pt idx="27">
                  <c:v>135</c:v>
                </c:pt>
                <c:pt idx="28">
                  <c:v>165</c:v>
                </c:pt>
                <c:pt idx="29">
                  <c:v>138</c:v>
                </c:pt>
              </c:numCache>
            </c:numRef>
          </c:val>
          <c:smooth val="0"/>
          <c:extLst>
            <c:ext xmlns:c16="http://schemas.microsoft.com/office/drawing/2014/chart" uri="{C3380CC4-5D6E-409C-BE32-E72D297353CC}">
              <c16:uniqueId val="{0000000B-296E-4697-A519-BF4E3A330B0E}"/>
            </c:ext>
          </c:extLst>
        </c:ser>
        <c:ser>
          <c:idx val="12"/>
          <c:order val="12"/>
          <c:tx>
            <c:strRef>
              <c:f>Sheet1!$N$1</c:f>
              <c:strCache>
                <c:ptCount val="1"/>
                <c:pt idx="0">
                  <c:v>sostrenegrene</c:v>
                </c:pt>
              </c:strCache>
            </c:strRef>
          </c:tx>
          <c:spPr>
            <a:ln w="28575" cap="rnd">
              <a:solidFill>
                <a:schemeClr val="accent1">
                  <a:lumMod val="80000"/>
                  <a:lumOff val="2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Sheet1!$N$2:$N$31</c:f>
              <c:numCache>
                <c:formatCode>General</c:formatCode>
                <c:ptCount val="30"/>
                <c:pt idx="0">
                  <c:v>64</c:v>
                </c:pt>
                <c:pt idx="1">
                  <c:v>20</c:v>
                </c:pt>
                <c:pt idx="2">
                  <c:v>143</c:v>
                </c:pt>
                <c:pt idx="3">
                  <c:v>236</c:v>
                </c:pt>
                <c:pt idx="4">
                  <c:v>-5</c:v>
                </c:pt>
                <c:pt idx="5">
                  <c:v>70</c:v>
                </c:pt>
                <c:pt idx="6">
                  <c:v>137</c:v>
                </c:pt>
                <c:pt idx="7">
                  <c:v>32</c:v>
                </c:pt>
                <c:pt idx="8">
                  <c:v>-26</c:v>
                </c:pt>
                <c:pt idx="9">
                  <c:v>-51</c:v>
                </c:pt>
                <c:pt idx="10">
                  <c:v>-59</c:v>
                </c:pt>
                <c:pt idx="11">
                  <c:v>219</c:v>
                </c:pt>
                <c:pt idx="12">
                  <c:v>17</c:v>
                </c:pt>
                <c:pt idx="13">
                  <c:v>-45</c:v>
                </c:pt>
                <c:pt idx="14">
                  <c:v>-159</c:v>
                </c:pt>
                <c:pt idx="15">
                  <c:v>-106</c:v>
                </c:pt>
                <c:pt idx="16">
                  <c:v>-73</c:v>
                </c:pt>
                <c:pt idx="17">
                  <c:v>-38</c:v>
                </c:pt>
                <c:pt idx="18">
                  <c:v>2</c:v>
                </c:pt>
                <c:pt idx="19">
                  <c:v>19</c:v>
                </c:pt>
                <c:pt idx="20">
                  <c:v>-18</c:v>
                </c:pt>
                <c:pt idx="21">
                  <c:v>-75</c:v>
                </c:pt>
                <c:pt idx="22">
                  <c:v>-132</c:v>
                </c:pt>
                <c:pt idx="23">
                  <c:v>-49</c:v>
                </c:pt>
                <c:pt idx="24">
                  <c:v>110</c:v>
                </c:pt>
                <c:pt idx="25">
                  <c:v>-76</c:v>
                </c:pt>
                <c:pt idx="26">
                  <c:v>4</c:v>
                </c:pt>
                <c:pt idx="27">
                  <c:v>19</c:v>
                </c:pt>
                <c:pt idx="28">
                  <c:v>-120</c:v>
                </c:pt>
                <c:pt idx="29">
                  <c:v>-182</c:v>
                </c:pt>
              </c:numCache>
            </c:numRef>
          </c:val>
          <c:smooth val="0"/>
          <c:extLst>
            <c:ext xmlns:c16="http://schemas.microsoft.com/office/drawing/2014/chart" uri="{C3380CC4-5D6E-409C-BE32-E72D297353CC}">
              <c16:uniqueId val="{0000000C-296E-4697-A519-BF4E3A330B0E}"/>
            </c:ext>
          </c:extLst>
        </c:ser>
        <c:ser>
          <c:idx val="13"/>
          <c:order val="13"/>
          <c:tx>
            <c:strRef>
              <c:f>Sheet1!$O$1</c:f>
              <c:strCache>
                <c:ptCount val="1"/>
                <c:pt idx="0">
                  <c:v>maisonsdumonde_de</c:v>
                </c:pt>
              </c:strCache>
            </c:strRef>
          </c:tx>
          <c:spPr>
            <a:ln w="28575" cap="rnd">
              <a:solidFill>
                <a:schemeClr val="accent2">
                  <a:lumMod val="80000"/>
                  <a:lumOff val="2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Sheet1!$O$2:$O$31</c:f>
              <c:numCache>
                <c:formatCode>General</c:formatCode>
                <c:ptCount val="30"/>
                <c:pt idx="0">
                  <c:v>86</c:v>
                </c:pt>
                <c:pt idx="1">
                  <c:v>83</c:v>
                </c:pt>
                <c:pt idx="2">
                  <c:v>111</c:v>
                </c:pt>
                <c:pt idx="3">
                  <c:v>161</c:v>
                </c:pt>
                <c:pt idx="4">
                  <c:v>64</c:v>
                </c:pt>
                <c:pt idx="5">
                  <c:v>108</c:v>
                </c:pt>
                <c:pt idx="6">
                  <c:v>138</c:v>
                </c:pt>
                <c:pt idx="7">
                  <c:v>106</c:v>
                </c:pt>
                <c:pt idx="8">
                  <c:v>63</c:v>
                </c:pt>
                <c:pt idx="9">
                  <c:v>130</c:v>
                </c:pt>
                <c:pt idx="10">
                  <c:v>135</c:v>
                </c:pt>
                <c:pt idx="11">
                  <c:v>116</c:v>
                </c:pt>
                <c:pt idx="12">
                  <c:v>87</c:v>
                </c:pt>
                <c:pt idx="13">
                  <c:v>139</c:v>
                </c:pt>
                <c:pt idx="14">
                  <c:v>127</c:v>
                </c:pt>
                <c:pt idx="15">
                  <c:v>144</c:v>
                </c:pt>
                <c:pt idx="16">
                  <c:v>155</c:v>
                </c:pt>
                <c:pt idx="17">
                  <c:v>126</c:v>
                </c:pt>
                <c:pt idx="18">
                  <c:v>187</c:v>
                </c:pt>
                <c:pt idx="19">
                  <c:v>147</c:v>
                </c:pt>
                <c:pt idx="20">
                  <c:v>115</c:v>
                </c:pt>
                <c:pt idx="21">
                  <c:v>84</c:v>
                </c:pt>
                <c:pt idx="22">
                  <c:v>262</c:v>
                </c:pt>
                <c:pt idx="23">
                  <c:v>54</c:v>
                </c:pt>
                <c:pt idx="24">
                  <c:v>125</c:v>
                </c:pt>
                <c:pt idx="25">
                  <c:v>84</c:v>
                </c:pt>
                <c:pt idx="26">
                  <c:v>47</c:v>
                </c:pt>
                <c:pt idx="27">
                  <c:v>68</c:v>
                </c:pt>
                <c:pt idx="28">
                  <c:v>54</c:v>
                </c:pt>
                <c:pt idx="29">
                  <c:v>49</c:v>
                </c:pt>
              </c:numCache>
            </c:numRef>
          </c:val>
          <c:smooth val="0"/>
          <c:extLst>
            <c:ext xmlns:c16="http://schemas.microsoft.com/office/drawing/2014/chart" uri="{C3380CC4-5D6E-409C-BE32-E72D297353CC}">
              <c16:uniqueId val="{0000000D-296E-4697-A519-BF4E3A330B0E}"/>
            </c:ext>
          </c:extLst>
        </c:ser>
        <c:ser>
          <c:idx val="14"/>
          <c:order val="14"/>
          <c:tx>
            <c:strRef>
              <c:f>Sheet1!$P$1</c:f>
              <c:strCache>
                <c:ptCount val="1"/>
                <c:pt idx="0">
                  <c:v>depot_online</c:v>
                </c:pt>
              </c:strCache>
            </c:strRef>
          </c:tx>
          <c:spPr>
            <a:ln w="28575" cap="rnd">
              <a:solidFill>
                <a:schemeClr val="accent3">
                  <a:lumMod val="80000"/>
                  <a:lumOff val="2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Sheet1!$P$2:$P$31</c:f>
              <c:numCache>
                <c:formatCode>General</c:formatCode>
                <c:ptCount val="30"/>
                <c:pt idx="0">
                  <c:v>4</c:v>
                </c:pt>
                <c:pt idx="1">
                  <c:v>364</c:v>
                </c:pt>
                <c:pt idx="2">
                  <c:v>21</c:v>
                </c:pt>
                <c:pt idx="3">
                  <c:v>118</c:v>
                </c:pt>
                <c:pt idx="4">
                  <c:v>265</c:v>
                </c:pt>
                <c:pt idx="5">
                  <c:v>280</c:v>
                </c:pt>
                <c:pt idx="6">
                  <c:v>313</c:v>
                </c:pt>
                <c:pt idx="7">
                  <c:v>137</c:v>
                </c:pt>
                <c:pt idx="8">
                  <c:v>33</c:v>
                </c:pt>
                <c:pt idx="9">
                  <c:v>-14</c:v>
                </c:pt>
                <c:pt idx="10">
                  <c:v>1031</c:v>
                </c:pt>
                <c:pt idx="11">
                  <c:v>241</c:v>
                </c:pt>
                <c:pt idx="12">
                  <c:v>99</c:v>
                </c:pt>
                <c:pt idx="13">
                  <c:v>123</c:v>
                </c:pt>
                <c:pt idx="14">
                  <c:v>10</c:v>
                </c:pt>
                <c:pt idx="15">
                  <c:v>24</c:v>
                </c:pt>
                <c:pt idx="16">
                  <c:v>106</c:v>
                </c:pt>
                <c:pt idx="17">
                  <c:v>22</c:v>
                </c:pt>
                <c:pt idx="18">
                  <c:v>92</c:v>
                </c:pt>
                <c:pt idx="19">
                  <c:v>580</c:v>
                </c:pt>
                <c:pt idx="20">
                  <c:v>538</c:v>
                </c:pt>
                <c:pt idx="21">
                  <c:v>280</c:v>
                </c:pt>
                <c:pt idx="22">
                  <c:v>81</c:v>
                </c:pt>
                <c:pt idx="23">
                  <c:v>98</c:v>
                </c:pt>
                <c:pt idx="24">
                  <c:v>29</c:v>
                </c:pt>
                <c:pt idx="25">
                  <c:v>660</c:v>
                </c:pt>
                <c:pt idx="26">
                  <c:v>256</c:v>
                </c:pt>
                <c:pt idx="27">
                  <c:v>128</c:v>
                </c:pt>
                <c:pt idx="28">
                  <c:v>56</c:v>
                </c:pt>
                <c:pt idx="29">
                  <c:v>-18</c:v>
                </c:pt>
              </c:numCache>
            </c:numRef>
          </c:val>
          <c:smooth val="0"/>
          <c:extLst>
            <c:ext xmlns:c16="http://schemas.microsoft.com/office/drawing/2014/chart" uri="{C3380CC4-5D6E-409C-BE32-E72D297353CC}">
              <c16:uniqueId val="{0000000E-296E-4697-A519-BF4E3A330B0E}"/>
            </c:ext>
          </c:extLst>
        </c:ser>
        <c:ser>
          <c:idx val="15"/>
          <c:order val="15"/>
          <c:tx>
            <c:strRef>
              <c:f>Sheet1!$Q$1</c:f>
              <c:strCache>
                <c:ptCount val="1"/>
                <c:pt idx="0">
                  <c:v>granit</c:v>
                </c:pt>
              </c:strCache>
            </c:strRef>
          </c:tx>
          <c:spPr>
            <a:ln w="28575" cap="rnd">
              <a:solidFill>
                <a:schemeClr val="accent4">
                  <a:lumMod val="80000"/>
                  <a:lumOff val="20000"/>
                </a:schemeClr>
              </a:solidFill>
              <a:round/>
            </a:ln>
            <a:effectLst/>
          </c:spPr>
          <c:marker>
            <c:symbol val="none"/>
          </c:marker>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Sheet1!$Q$2:$Q$31</c:f>
              <c:numCache>
                <c:formatCode>General</c:formatCode>
                <c:ptCount val="30"/>
                <c:pt idx="0">
                  <c:v>6</c:v>
                </c:pt>
                <c:pt idx="1">
                  <c:v>-13</c:v>
                </c:pt>
                <c:pt idx="2">
                  <c:v>22</c:v>
                </c:pt>
                <c:pt idx="3">
                  <c:v>6</c:v>
                </c:pt>
                <c:pt idx="4">
                  <c:v>-92</c:v>
                </c:pt>
                <c:pt idx="5">
                  <c:v>-24</c:v>
                </c:pt>
                <c:pt idx="6">
                  <c:v>104</c:v>
                </c:pt>
                <c:pt idx="7">
                  <c:v>53</c:v>
                </c:pt>
                <c:pt idx="8">
                  <c:v>1</c:v>
                </c:pt>
                <c:pt idx="9">
                  <c:v>25</c:v>
                </c:pt>
                <c:pt idx="10">
                  <c:v>-2</c:v>
                </c:pt>
                <c:pt idx="11">
                  <c:v>5</c:v>
                </c:pt>
                <c:pt idx="12">
                  <c:v>5</c:v>
                </c:pt>
                <c:pt idx="13">
                  <c:v>-1</c:v>
                </c:pt>
                <c:pt idx="14">
                  <c:v>2</c:v>
                </c:pt>
                <c:pt idx="15">
                  <c:v>9</c:v>
                </c:pt>
                <c:pt idx="16">
                  <c:v>18</c:v>
                </c:pt>
                <c:pt idx="17">
                  <c:v>28</c:v>
                </c:pt>
                <c:pt idx="18">
                  <c:v>-3</c:v>
                </c:pt>
                <c:pt idx="19">
                  <c:v>53</c:v>
                </c:pt>
                <c:pt idx="20">
                  <c:v>157</c:v>
                </c:pt>
                <c:pt idx="21">
                  <c:v>39</c:v>
                </c:pt>
                <c:pt idx="22">
                  <c:v>-10</c:v>
                </c:pt>
                <c:pt idx="23">
                  <c:v>5</c:v>
                </c:pt>
                <c:pt idx="24">
                  <c:v>15</c:v>
                </c:pt>
                <c:pt idx="25">
                  <c:v>5</c:v>
                </c:pt>
                <c:pt idx="26">
                  <c:v>2</c:v>
                </c:pt>
                <c:pt idx="27">
                  <c:v>-16</c:v>
                </c:pt>
                <c:pt idx="28">
                  <c:v>12</c:v>
                </c:pt>
                <c:pt idx="29">
                  <c:v>34</c:v>
                </c:pt>
              </c:numCache>
            </c:numRef>
          </c:val>
          <c:smooth val="0"/>
          <c:extLst>
            <c:ext xmlns:c16="http://schemas.microsoft.com/office/drawing/2014/chart" uri="{C3380CC4-5D6E-409C-BE32-E72D297353CC}">
              <c16:uniqueId val="{0000000F-296E-4697-A519-BF4E3A330B0E}"/>
            </c:ext>
          </c:extLst>
        </c:ser>
        <c:dLbls>
          <c:showLegendKey val="0"/>
          <c:showVal val="0"/>
          <c:showCatName val="0"/>
          <c:showSerName val="0"/>
          <c:showPercent val="0"/>
          <c:showBubbleSize val="0"/>
        </c:dLbls>
        <c:smooth val="0"/>
        <c:axId val="544032976"/>
        <c:axId val="544023464"/>
      </c:lineChart>
      <c:dateAx>
        <c:axId val="54403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23464"/>
        <c:crosses val="autoZero"/>
        <c:auto val="1"/>
        <c:lblOffset val="100"/>
        <c:baseTimeUnit val="days"/>
      </c:dateAx>
      <c:valAx>
        <c:axId val="54402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3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hmhome</c:v>
                </c:pt>
              </c:strCache>
            </c:strRef>
          </c:tx>
          <c:spPr>
            <a:solidFill>
              <a:schemeClr val="accent1"/>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Sheet1!$B$2:$B$31</c:f>
              <c:numCache>
                <c:formatCode>General</c:formatCode>
                <c:ptCount val="30"/>
                <c:pt idx="0">
                  <c:v>12538</c:v>
                </c:pt>
                <c:pt idx="1">
                  <c:v>36754</c:v>
                </c:pt>
                <c:pt idx="2">
                  <c:v>29671</c:v>
                </c:pt>
                <c:pt idx="3">
                  <c:v>32265</c:v>
                </c:pt>
                <c:pt idx="4">
                  <c:v>31036</c:v>
                </c:pt>
                <c:pt idx="5">
                  <c:v>0</c:v>
                </c:pt>
                <c:pt idx="6">
                  <c:v>15259</c:v>
                </c:pt>
                <c:pt idx="7">
                  <c:v>21347</c:v>
                </c:pt>
                <c:pt idx="8">
                  <c:v>10634</c:v>
                </c:pt>
                <c:pt idx="9">
                  <c:v>19296</c:v>
                </c:pt>
                <c:pt idx="10">
                  <c:v>14623</c:v>
                </c:pt>
                <c:pt idx="11">
                  <c:v>23071</c:v>
                </c:pt>
                <c:pt idx="12">
                  <c:v>28073</c:v>
                </c:pt>
                <c:pt idx="13">
                  <c:v>15745</c:v>
                </c:pt>
                <c:pt idx="14">
                  <c:v>19011</c:v>
                </c:pt>
                <c:pt idx="15">
                  <c:v>9225</c:v>
                </c:pt>
                <c:pt idx="16">
                  <c:v>11997</c:v>
                </c:pt>
                <c:pt idx="17">
                  <c:v>18834</c:v>
                </c:pt>
                <c:pt idx="18">
                  <c:v>17602</c:v>
                </c:pt>
                <c:pt idx="19">
                  <c:v>31730</c:v>
                </c:pt>
                <c:pt idx="20">
                  <c:v>10994</c:v>
                </c:pt>
                <c:pt idx="21">
                  <c:v>22980</c:v>
                </c:pt>
                <c:pt idx="22">
                  <c:v>0</c:v>
                </c:pt>
                <c:pt idx="23">
                  <c:v>9894</c:v>
                </c:pt>
                <c:pt idx="24">
                  <c:v>15650</c:v>
                </c:pt>
                <c:pt idx="25">
                  <c:v>23377</c:v>
                </c:pt>
                <c:pt idx="26">
                  <c:v>23783</c:v>
                </c:pt>
                <c:pt idx="27">
                  <c:v>12458</c:v>
                </c:pt>
                <c:pt idx="28">
                  <c:v>12466</c:v>
                </c:pt>
                <c:pt idx="29">
                  <c:v>13797</c:v>
                </c:pt>
              </c:numCache>
            </c:numRef>
          </c:val>
          <c:extLst>
            <c:ext xmlns:c16="http://schemas.microsoft.com/office/drawing/2014/chart" uri="{C3380CC4-5D6E-409C-BE32-E72D297353CC}">
              <c16:uniqueId val="{00000000-A5E4-4345-A005-D0517925D46C}"/>
            </c:ext>
          </c:extLst>
        </c:ser>
        <c:ser>
          <c:idx val="1"/>
          <c:order val="1"/>
          <c:tx>
            <c:strRef>
              <c:f>Sheet1!$C$1</c:f>
              <c:strCache>
                <c:ptCount val="1"/>
                <c:pt idx="0">
                  <c:v>pinkmilkshop</c:v>
                </c:pt>
              </c:strCache>
            </c:strRef>
          </c:tx>
          <c:spPr>
            <a:solidFill>
              <a:schemeClr val="accent2"/>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Sheet1!$C$2:$C$31</c:f>
              <c:numCache>
                <c:formatCode>General</c:formatCode>
                <c:ptCount val="30"/>
                <c:pt idx="0">
                  <c:v>71</c:v>
                </c:pt>
                <c:pt idx="1">
                  <c:v>204</c:v>
                </c:pt>
                <c:pt idx="2">
                  <c:v>76</c:v>
                </c:pt>
                <c:pt idx="3">
                  <c:v>180</c:v>
                </c:pt>
                <c:pt idx="4">
                  <c:v>95</c:v>
                </c:pt>
                <c:pt idx="5">
                  <c:v>229</c:v>
                </c:pt>
                <c:pt idx="6">
                  <c:v>115</c:v>
                </c:pt>
                <c:pt idx="7">
                  <c:v>100</c:v>
                </c:pt>
                <c:pt idx="8">
                  <c:v>0</c:v>
                </c:pt>
                <c:pt idx="9">
                  <c:v>59</c:v>
                </c:pt>
                <c:pt idx="10">
                  <c:v>80</c:v>
                </c:pt>
                <c:pt idx="11">
                  <c:v>85</c:v>
                </c:pt>
                <c:pt idx="12">
                  <c:v>116</c:v>
                </c:pt>
                <c:pt idx="13">
                  <c:v>86</c:v>
                </c:pt>
                <c:pt idx="14">
                  <c:v>69</c:v>
                </c:pt>
                <c:pt idx="15">
                  <c:v>52</c:v>
                </c:pt>
                <c:pt idx="16">
                  <c:v>0</c:v>
                </c:pt>
                <c:pt idx="17">
                  <c:v>0</c:v>
                </c:pt>
                <c:pt idx="18">
                  <c:v>0</c:v>
                </c:pt>
                <c:pt idx="19">
                  <c:v>0</c:v>
                </c:pt>
                <c:pt idx="20">
                  <c:v>0</c:v>
                </c:pt>
                <c:pt idx="21">
                  <c:v>90</c:v>
                </c:pt>
                <c:pt idx="22">
                  <c:v>133</c:v>
                </c:pt>
                <c:pt idx="23">
                  <c:v>0</c:v>
                </c:pt>
                <c:pt idx="24">
                  <c:v>0</c:v>
                </c:pt>
                <c:pt idx="25">
                  <c:v>0</c:v>
                </c:pt>
                <c:pt idx="26">
                  <c:v>0</c:v>
                </c:pt>
                <c:pt idx="27">
                  <c:v>0</c:v>
                </c:pt>
                <c:pt idx="28">
                  <c:v>0</c:v>
                </c:pt>
                <c:pt idx="29">
                  <c:v>71</c:v>
                </c:pt>
              </c:numCache>
            </c:numRef>
          </c:val>
          <c:extLst>
            <c:ext xmlns:c16="http://schemas.microsoft.com/office/drawing/2014/chart" uri="{C3380CC4-5D6E-409C-BE32-E72D297353CC}">
              <c16:uniqueId val="{00000001-A5E4-4345-A005-D0517925D46C}"/>
            </c:ext>
          </c:extLst>
        </c:ser>
        <c:ser>
          <c:idx val="2"/>
          <c:order val="2"/>
          <c:tx>
            <c:strRef>
              <c:f>Sheet1!$D$1</c:f>
              <c:strCache>
                <c:ptCount val="1"/>
                <c:pt idx="0">
                  <c:v>otto_de</c:v>
                </c:pt>
              </c:strCache>
            </c:strRef>
          </c:tx>
          <c:spPr>
            <a:solidFill>
              <a:schemeClr val="accent3"/>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Sheet1!$D$2:$D$31</c:f>
              <c:numCache>
                <c:formatCode>General</c:formatCode>
                <c:ptCount val="30"/>
                <c:pt idx="0">
                  <c:v>169</c:v>
                </c:pt>
                <c:pt idx="1">
                  <c:v>0</c:v>
                </c:pt>
                <c:pt idx="2">
                  <c:v>0</c:v>
                </c:pt>
                <c:pt idx="3">
                  <c:v>0</c:v>
                </c:pt>
                <c:pt idx="4">
                  <c:v>214</c:v>
                </c:pt>
                <c:pt idx="5">
                  <c:v>0</c:v>
                </c:pt>
                <c:pt idx="6">
                  <c:v>0</c:v>
                </c:pt>
                <c:pt idx="7">
                  <c:v>0</c:v>
                </c:pt>
                <c:pt idx="8">
                  <c:v>289</c:v>
                </c:pt>
                <c:pt idx="9">
                  <c:v>0</c:v>
                </c:pt>
                <c:pt idx="10">
                  <c:v>0</c:v>
                </c:pt>
                <c:pt idx="11">
                  <c:v>0</c:v>
                </c:pt>
                <c:pt idx="12">
                  <c:v>0</c:v>
                </c:pt>
                <c:pt idx="13">
                  <c:v>0</c:v>
                </c:pt>
                <c:pt idx="14">
                  <c:v>0</c:v>
                </c:pt>
                <c:pt idx="15">
                  <c:v>0</c:v>
                </c:pt>
                <c:pt idx="16">
                  <c:v>0</c:v>
                </c:pt>
                <c:pt idx="17">
                  <c:v>192</c:v>
                </c:pt>
                <c:pt idx="18">
                  <c:v>0</c:v>
                </c:pt>
                <c:pt idx="19">
                  <c:v>0</c:v>
                </c:pt>
                <c:pt idx="20">
                  <c:v>0</c:v>
                </c:pt>
                <c:pt idx="21">
                  <c:v>230</c:v>
                </c:pt>
                <c:pt idx="22">
                  <c:v>0</c:v>
                </c:pt>
                <c:pt idx="23">
                  <c:v>0</c:v>
                </c:pt>
                <c:pt idx="24">
                  <c:v>0</c:v>
                </c:pt>
                <c:pt idx="25">
                  <c:v>117</c:v>
                </c:pt>
                <c:pt idx="26">
                  <c:v>0</c:v>
                </c:pt>
                <c:pt idx="27">
                  <c:v>0</c:v>
                </c:pt>
                <c:pt idx="28">
                  <c:v>141</c:v>
                </c:pt>
                <c:pt idx="29">
                  <c:v>0</c:v>
                </c:pt>
              </c:numCache>
            </c:numRef>
          </c:val>
          <c:extLst>
            <c:ext xmlns:c16="http://schemas.microsoft.com/office/drawing/2014/chart" uri="{C3380CC4-5D6E-409C-BE32-E72D297353CC}">
              <c16:uniqueId val="{00000002-A5E4-4345-A005-D0517925D46C}"/>
            </c:ext>
          </c:extLst>
        </c:ser>
        <c:ser>
          <c:idx val="3"/>
          <c:order val="3"/>
          <c:tx>
            <c:strRef>
              <c:f>Sheet1!$E$1</c:f>
              <c:strCache>
                <c:ptCount val="1"/>
                <c:pt idx="0">
                  <c:v>sostrenegrene</c:v>
                </c:pt>
              </c:strCache>
            </c:strRef>
          </c:tx>
          <c:spPr>
            <a:solidFill>
              <a:schemeClr val="accent4"/>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Sheet1!$E$2:$E$31</c:f>
              <c:numCache>
                <c:formatCode>General</c:formatCode>
                <c:ptCount val="30"/>
                <c:pt idx="0">
                  <c:v>4524</c:v>
                </c:pt>
                <c:pt idx="1">
                  <c:v>3834</c:v>
                </c:pt>
                <c:pt idx="2">
                  <c:v>2211</c:v>
                </c:pt>
                <c:pt idx="3">
                  <c:v>4496</c:v>
                </c:pt>
                <c:pt idx="4">
                  <c:v>5450</c:v>
                </c:pt>
                <c:pt idx="5">
                  <c:v>5716</c:v>
                </c:pt>
                <c:pt idx="6">
                  <c:v>6807</c:v>
                </c:pt>
                <c:pt idx="7">
                  <c:v>3347</c:v>
                </c:pt>
                <c:pt idx="8">
                  <c:v>2676</c:v>
                </c:pt>
                <c:pt idx="9">
                  <c:v>2551</c:v>
                </c:pt>
                <c:pt idx="10">
                  <c:v>6523</c:v>
                </c:pt>
                <c:pt idx="11">
                  <c:v>5940</c:v>
                </c:pt>
                <c:pt idx="12">
                  <c:v>5407</c:v>
                </c:pt>
                <c:pt idx="13">
                  <c:v>4096</c:v>
                </c:pt>
                <c:pt idx="14">
                  <c:v>3357</c:v>
                </c:pt>
                <c:pt idx="15">
                  <c:v>2524</c:v>
                </c:pt>
                <c:pt idx="16">
                  <c:v>2165</c:v>
                </c:pt>
                <c:pt idx="17">
                  <c:v>4763</c:v>
                </c:pt>
                <c:pt idx="18">
                  <c:v>2434</c:v>
                </c:pt>
                <c:pt idx="19">
                  <c:v>4301</c:v>
                </c:pt>
                <c:pt idx="20">
                  <c:v>7560</c:v>
                </c:pt>
                <c:pt idx="21">
                  <c:v>4075</c:v>
                </c:pt>
                <c:pt idx="22">
                  <c:v>2402</c:v>
                </c:pt>
                <c:pt idx="23">
                  <c:v>4417</c:v>
                </c:pt>
                <c:pt idx="24">
                  <c:v>2215</c:v>
                </c:pt>
                <c:pt idx="25">
                  <c:v>3190</c:v>
                </c:pt>
                <c:pt idx="26">
                  <c:v>3972</c:v>
                </c:pt>
                <c:pt idx="27">
                  <c:v>3200</c:v>
                </c:pt>
                <c:pt idx="28">
                  <c:v>2941</c:v>
                </c:pt>
                <c:pt idx="29">
                  <c:v>1009</c:v>
                </c:pt>
              </c:numCache>
            </c:numRef>
          </c:val>
          <c:extLst>
            <c:ext xmlns:c16="http://schemas.microsoft.com/office/drawing/2014/chart" uri="{C3380CC4-5D6E-409C-BE32-E72D297353CC}">
              <c16:uniqueId val="{00000003-A5E4-4345-A005-D0517925D46C}"/>
            </c:ext>
          </c:extLst>
        </c:ser>
        <c:ser>
          <c:idx val="4"/>
          <c:order val="4"/>
          <c:tx>
            <c:strRef>
              <c:f>Sheet1!$F$1</c:f>
              <c:strCache>
                <c:ptCount val="1"/>
                <c:pt idx="0">
                  <c:v>maisonsdumonde_de</c:v>
                </c:pt>
              </c:strCache>
            </c:strRef>
          </c:tx>
          <c:spPr>
            <a:solidFill>
              <a:schemeClr val="accent5"/>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Sheet1!$F$2:$F$31</c:f>
              <c:numCache>
                <c:formatCode>General</c:formatCode>
                <c:ptCount val="30"/>
                <c:pt idx="0">
                  <c:v>633</c:v>
                </c:pt>
                <c:pt idx="1">
                  <c:v>467</c:v>
                </c:pt>
                <c:pt idx="2">
                  <c:v>418</c:v>
                </c:pt>
                <c:pt idx="3">
                  <c:v>308</c:v>
                </c:pt>
                <c:pt idx="4">
                  <c:v>820</c:v>
                </c:pt>
                <c:pt idx="5">
                  <c:v>1757</c:v>
                </c:pt>
                <c:pt idx="6">
                  <c:v>479</c:v>
                </c:pt>
                <c:pt idx="7">
                  <c:v>0</c:v>
                </c:pt>
                <c:pt idx="8">
                  <c:v>637</c:v>
                </c:pt>
                <c:pt idx="9">
                  <c:v>1801</c:v>
                </c:pt>
                <c:pt idx="10">
                  <c:v>2</c:v>
                </c:pt>
                <c:pt idx="11">
                  <c:v>695</c:v>
                </c:pt>
                <c:pt idx="12">
                  <c:v>958</c:v>
                </c:pt>
                <c:pt idx="13">
                  <c:v>856</c:v>
                </c:pt>
                <c:pt idx="14">
                  <c:v>4534</c:v>
                </c:pt>
                <c:pt idx="15">
                  <c:v>873</c:v>
                </c:pt>
                <c:pt idx="16">
                  <c:v>423</c:v>
                </c:pt>
                <c:pt idx="17">
                  <c:v>698</c:v>
                </c:pt>
                <c:pt idx="18">
                  <c:v>982</c:v>
                </c:pt>
                <c:pt idx="19">
                  <c:v>1000</c:v>
                </c:pt>
                <c:pt idx="20">
                  <c:v>895</c:v>
                </c:pt>
                <c:pt idx="21">
                  <c:v>611</c:v>
                </c:pt>
                <c:pt idx="22">
                  <c:v>322</c:v>
                </c:pt>
                <c:pt idx="23">
                  <c:v>507</c:v>
                </c:pt>
                <c:pt idx="24">
                  <c:v>963</c:v>
                </c:pt>
                <c:pt idx="25">
                  <c:v>517</c:v>
                </c:pt>
                <c:pt idx="26">
                  <c:v>686</c:v>
                </c:pt>
                <c:pt idx="27">
                  <c:v>510</c:v>
                </c:pt>
                <c:pt idx="28">
                  <c:v>0</c:v>
                </c:pt>
                <c:pt idx="29">
                  <c:v>460</c:v>
                </c:pt>
              </c:numCache>
            </c:numRef>
          </c:val>
          <c:extLst>
            <c:ext xmlns:c16="http://schemas.microsoft.com/office/drawing/2014/chart" uri="{C3380CC4-5D6E-409C-BE32-E72D297353CC}">
              <c16:uniqueId val="{00000004-A5E4-4345-A005-D0517925D46C}"/>
            </c:ext>
          </c:extLst>
        </c:ser>
        <c:ser>
          <c:idx val="5"/>
          <c:order val="5"/>
          <c:tx>
            <c:strRef>
              <c:f>Sheet1!$G$1</c:f>
              <c:strCache>
                <c:ptCount val="1"/>
                <c:pt idx="0">
                  <c:v>granit</c:v>
                </c:pt>
              </c:strCache>
            </c:strRef>
          </c:tx>
          <c:spPr>
            <a:solidFill>
              <a:schemeClr val="accent6"/>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Sheet1!$G$2:$G$31</c:f>
              <c:numCache>
                <c:formatCode>General</c:formatCode>
                <c:ptCount val="30"/>
                <c:pt idx="0">
                  <c:v>1564</c:v>
                </c:pt>
                <c:pt idx="1">
                  <c:v>1313</c:v>
                </c:pt>
                <c:pt idx="2">
                  <c:v>1996</c:v>
                </c:pt>
                <c:pt idx="3">
                  <c:v>3651</c:v>
                </c:pt>
                <c:pt idx="4">
                  <c:v>1063</c:v>
                </c:pt>
                <c:pt idx="5">
                  <c:v>0</c:v>
                </c:pt>
                <c:pt idx="6">
                  <c:v>1268</c:v>
                </c:pt>
                <c:pt idx="7">
                  <c:v>898</c:v>
                </c:pt>
                <c:pt idx="8">
                  <c:v>2311</c:v>
                </c:pt>
                <c:pt idx="9">
                  <c:v>605</c:v>
                </c:pt>
                <c:pt idx="10">
                  <c:v>1071</c:v>
                </c:pt>
                <c:pt idx="11">
                  <c:v>2234</c:v>
                </c:pt>
                <c:pt idx="12">
                  <c:v>727</c:v>
                </c:pt>
                <c:pt idx="13">
                  <c:v>1631</c:v>
                </c:pt>
                <c:pt idx="14">
                  <c:v>0</c:v>
                </c:pt>
                <c:pt idx="15">
                  <c:v>2896</c:v>
                </c:pt>
                <c:pt idx="16">
                  <c:v>1129</c:v>
                </c:pt>
                <c:pt idx="17">
                  <c:v>1228</c:v>
                </c:pt>
                <c:pt idx="18">
                  <c:v>496</c:v>
                </c:pt>
                <c:pt idx="19">
                  <c:v>833</c:v>
                </c:pt>
                <c:pt idx="20">
                  <c:v>565</c:v>
                </c:pt>
                <c:pt idx="21">
                  <c:v>2250</c:v>
                </c:pt>
                <c:pt idx="22">
                  <c:v>525</c:v>
                </c:pt>
                <c:pt idx="23">
                  <c:v>670</c:v>
                </c:pt>
                <c:pt idx="24">
                  <c:v>1034</c:v>
                </c:pt>
                <c:pt idx="25">
                  <c:v>870</c:v>
                </c:pt>
                <c:pt idx="26">
                  <c:v>1224</c:v>
                </c:pt>
                <c:pt idx="27">
                  <c:v>2836</c:v>
                </c:pt>
                <c:pt idx="28">
                  <c:v>752</c:v>
                </c:pt>
                <c:pt idx="29">
                  <c:v>1316</c:v>
                </c:pt>
              </c:numCache>
            </c:numRef>
          </c:val>
          <c:extLst>
            <c:ext xmlns:c16="http://schemas.microsoft.com/office/drawing/2014/chart" uri="{C3380CC4-5D6E-409C-BE32-E72D297353CC}">
              <c16:uniqueId val="{00000005-A5E4-4345-A005-D0517925D46C}"/>
            </c:ext>
          </c:extLst>
        </c:ser>
        <c:ser>
          <c:idx val="6"/>
          <c:order val="6"/>
          <c:tx>
            <c:strRef>
              <c:f>Sheet1!$H$1</c:f>
              <c:strCache>
                <c:ptCount val="1"/>
                <c:pt idx="0">
                  <c:v>maisonsdumonde</c:v>
                </c:pt>
              </c:strCache>
            </c:strRef>
          </c:tx>
          <c:spPr>
            <a:solidFill>
              <a:schemeClr val="accent1">
                <a:lumMod val="6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Sheet1!$H$2:$H$31</c:f>
              <c:numCache>
                <c:formatCode>General</c:formatCode>
                <c:ptCount val="30"/>
                <c:pt idx="0">
                  <c:v>3664</c:v>
                </c:pt>
                <c:pt idx="1">
                  <c:v>9888</c:v>
                </c:pt>
                <c:pt idx="2">
                  <c:v>2448</c:v>
                </c:pt>
                <c:pt idx="3">
                  <c:v>2137</c:v>
                </c:pt>
                <c:pt idx="4">
                  <c:v>6701</c:v>
                </c:pt>
                <c:pt idx="5">
                  <c:v>6868</c:v>
                </c:pt>
                <c:pt idx="6">
                  <c:v>5359</c:v>
                </c:pt>
                <c:pt idx="7">
                  <c:v>2871</c:v>
                </c:pt>
                <c:pt idx="8">
                  <c:v>8397</c:v>
                </c:pt>
                <c:pt idx="9">
                  <c:v>7137</c:v>
                </c:pt>
                <c:pt idx="10">
                  <c:v>7294</c:v>
                </c:pt>
                <c:pt idx="11">
                  <c:v>3111</c:v>
                </c:pt>
                <c:pt idx="12">
                  <c:v>5696</c:v>
                </c:pt>
                <c:pt idx="13">
                  <c:v>6553</c:v>
                </c:pt>
                <c:pt idx="14">
                  <c:v>2480</c:v>
                </c:pt>
                <c:pt idx="15">
                  <c:v>12773</c:v>
                </c:pt>
                <c:pt idx="16">
                  <c:v>3880</c:v>
                </c:pt>
                <c:pt idx="17">
                  <c:v>3735</c:v>
                </c:pt>
                <c:pt idx="18">
                  <c:v>6577</c:v>
                </c:pt>
                <c:pt idx="19">
                  <c:v>4400</c:v>
                </c:pt>
                <c:pt idx="20">
                  <c:v>7162</c:v>
                </c:pt>
                <c:pt idx="21">
                  <c:v>3753</c:v>
                </c:pt>
                <c:pt idx="22">
                  <c:v>2609</c:v>
                </c:pt>
                <c:pt idx="23">
                  <c:v>2957</c:v>
                </c:pt>
                <c:pt idx="24">
                  <c:v>3532</c:v>
                </c:pt>
                <c:pt idx="25">
                  <c:v>3476</c:v>
                </c:pt>
                <c:pt idx="26">
                  <c:v>6788</c:v>
                </c:pt>
                <c:pt idx="27">
                  <c:v>3087</c:v>
                </c:pt>
                <c:pt idx="28">
                  <c:v>3425</c:v>
                </c:pt>
                <c:pt idx="29">
                  <c:v>3459</c:v>
                </c:pt>
              </c:numCache>
            </c:numRef>
          </c:val>
          <c:extLst>
            <c:ext xmlns:c16="http://schemas.microsoft.com/office/drawing/2014/chart" uri="{C3380CC4-5D6E-409C-BE32-E72D297353CC}">
              <c16:uniqueId val="{00000006-A5E4-4345-A005-D0517925D46C}"/>
            </c:ext>
          </c:extLst>
        </c:ser>
        <c:ser>
          <c:idx val="7"/>
          <c:order val="7"/>
          <c:tx>
            <c:strRef>
              <c:f>Sheet1!$I$1</c:f>
              <c:strCache>
                <c:ptCount val="1"/>
                <c:pt idx="0">
                  <c:v>jotex.de</c:v>
                </c:pt>
              </c:strCache>
            </c:strRef>
          </c:tx>
          <c:spPr>
            <a:solidFill>
              <a:schemeClr val="accent2">
                <a:lumMod val="6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Sheet1!$I$2:$I$31</c:f>
              <c:numCache>
                <c:formatCode>General</c:formatCode>
                <c:ptCount val="30"/>
                <c:pt idx="0">
                  <c:v>180</c:v>
                </c:pt>
                <c:pt idx="1">
                  <c:v>144</c:v>
                </c:pt>
                <c:pt idx="2">
                  <c:v>108</c:v>
                </c:pt>
                <c:pt idx="3">
                  <c:v>134</c:v>
                </c:pt>
                <c:pt idx="4">
                  <c:v>192</c:v>
                </c:pt>
                <c:pt idx="5">
                  <c:v>136</c:v>
                </c:pt>
                <c:pt idx="6">
                  <c:v>187</c:v>
                </c:pt>
                <c:pt idx="7">
                  <c:v>170</c:v>
                </c:pt>
                <c:pt idx="8">
                  <c:v>129</c:v>
                </c:pt>
                <c:pt idx="9">
                  <c:v>59</c:v>
                </c:pt>
                <c:pt idx="10">
                  <c:v>65</c:v>
                </c:pt>
                <c:pt idx="11">
                  <c:v>91</c:v>
                </c:pt>
                <c:pt idx="12">
                  <c:v>290</c:v>
                </c:pt>
                <c:pt idx="13">
                  <c:v>101</c:v>
                </c:pt>
                <c:pt idx="14">
                  <c:v>182</c:v>
                </c:pt>
                <c:pt idx="15">
                  <c:v>99</c:v>
                </c:pt>
                <c:pt idx="16">
                  <c:v>137</c:v>
                </c:pt>
                <c:pt idx="17">
                  <c:v>74</c:v>
                </c:pt>
                <c:pt idx="18">
                  <c:v>59</c:v>
                </c:pt>
                <c:pt idx="19">
                  <c:v>87</c:v>
                </c:pt>
                <c:pt idx="20">
                  <c:v>100</c:v>
                </c:pt>
                <c:pt idx="21">
                  <c:v>59</c:v>
                </c:pt>
                <c:pt idx="22">
                  <c:v>79</c:v>
                </c:pt>
                <c:pt idx="23">
                  <c:v>65</c:v>
                </c:pt>
                <c:pt idx="24">
                  <c:v>109</c:v>
                </c:pt>
                <c:pt idx="25">
                  <c:v>113</c:v>
                </c:pt>
                <c:pt idx="26">
                  <c:v>0</c:v>
                </c:pt>
                <c:pt idx="27">
                  <c:v>112</c:v>
                </c:pt>
                <c:pt idx="28">
                  <c:v>69</c:v>
                </c:pt>
                <c:pt idx="29">
                  <c:v>163</c:v>
                </c:pt>
              </c:numCache>
            </c:numRef>
          </c:val>
          <c:extLst>
            <c:ext xmlns:c16="http://schemas.microsoft.com/office/drawing/2014/chart" uri="{C3380CC4-5D6E-409C-BE32-E72D297353CC}">
              <c16:uniqueId val="{00000007-A5E4-4345-A005-D0517925D46C}"/>
            </c:ext>
          </c:extLst>
        </c:ser>
        <c:ser>
          <c:idx val="8"/>
          <c:order val="8"/>
          <c:tx>
            <c:strRef>
              <c:f>Sheet1!$J$1</c:f>
              <c:strCache>
                <c:ptCount val="1"/>
                <c:pt idx="0">
                  <c:v>zarahome</c:v>
                </c:pt>
              </c:strCache>
            </c:strRef>
          </c:tx>
          <c:spPr>
            <a:solidFill>
              <a:schemeClr val="accent3">
                <a:lumMod val="6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Sheet1!$J$2:$J$31</c:f>
              <c:numCache>
                <c:formatCode>General</c:formatCode>
                <c:ptCount val="30"/>
                <c:pt idx="0">
                  <c:v>0</c:v>
                </c:pt>
                <c:pt idx="1">
                  <c:v>0</c:v>
                </c:pt>
                <c:pt idx="2">
                  <c:v>0</c:v>
                </c:pt>
                <c:pt idx="3">
                  <c:v>0</c:v>
                </c:pt>
                <c:pt idx="4">
                  <c:v>4551</c:v>
                </c:pt>
                <c:pt idx="5">
                  <c:v>4969</c:v>
                </c:pt>
                <c:pt idx="6">
                  <c:v>4629</c:v>
                </c:pt>
                <c:pt idx="7">
                  <c:v>0</c:v>
                </c:pt>
                <c:pt idx="8">
                  <c:v>0</c:v>
                </c:pt>
                <c:pt idx="9">
                  <c:v>0</c:v>
                </c:pt>
                <c:pt idx="10">
                  <c:v>0</c:v>
                </c:pt>
                <c:pt idx="11">
                  <c:v>0</c:v>
                </c:pt>
                <c:pt idx="12">
                  <c:v>0</c:v>
                </c:pt>
                <c:pt idx="13">
                  <c:v>0</c:v>
                </c:pt>
                <c:pt idx="14">
                  <c:v>0</c:v>
                </c:pt>
                <c:pt idx="15">
                  <c:v>5630</c:v>
                </c:pt>
                <c:pt idx="16">
                  <c:v>8006</c:v>
                </c:pt>
                <c:pt idx="17">
                  <c:v>5967</c:v>
                </c:pt>
                <c:pt idx="18">
                  <c:v>5037</c:v>
                </c:pt>
                <c:pt idx="19">
                  <c:v>6269</c:v>
                </c:pt>
                <c:pt idx="20">
                  <c:v>6441</c:v>
                </c:pt>
                <c:pt idx="21">
                  <c:v>0</c:v>
                </c:pt>
                <c:pt idx="22">
                  <c:v>10172</c:v>
                </c:pt>
                <c:pt idx="23">
                  <c:v>6382</c:v>
                </c:pt>
                <c:pt idx="24">
                  <c:v>5637</c:v>
                </c:pt>
                <c:pt idx="25">
                  <c:v>6565</c:v>
                </c:pt>
                <c:pt idx="26">
                  <c:v>6894</c:v>
                </c:pt>
                <c:pt idx="27">
                  <c:v>3885</c:v>
                </c:pt>
                <c:pt idx="28">
                  <c:v>3893</c:v>
                </c:pt>
                <c:pt idx="29">
                  <c:v>2589</c:v>
                </c:pt>
              </c:numCache>
            </c:numRef>
          </c:val>
          <c:extLst>
            <c:ext xmlns:c16="http://schemas.microsoft.com/office/drawing/2014/chart" uri="{C3380CC4-5D6E-409C-BE32-E72D297353CC}">
              <c16:uniqueId val="{00000008-A5E4-4345-A005-D0517925D46C}"/>
            </c:ext>
          </c:extLst>
        </c:ser>
        <c:ser>
          <c:idx val="9"/>
          <c:order val="9"/>
          <c:tx>
            <c:strRef>
              <c:f>Sheet1!$K$1</c:f>
              <c:strCache>
                <c:ptCount val="1"/>
                <c:pt idx="0">
                  <c:v>ikeadeutschland</c:v>
                </c:pt>
              </c:strCache>
            </c:strRef>
          </c:tx>
          <c:spPr>
            <a:solidFill>
              <a:schemeClr val="accent4">
                <a:lumMod val="6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Sheet1!$K$2:$K$31</c:f>
              <c:numCache>
                <c:formatCode>General</c:formatCode>
                <c:ptCount val="30"/>
                <c:pt idx="0">
                  <c:v>0</c:v>
                </c:pt>
                <c:pt idx="1">
                  <c:v>2646</c:v>
                </c:pt>
                <c:pt idx="2">
                  <c:v>0</c:v>
                </c:pt>
                <c:pt idx="3">
                  <c:v>2015</c:v>
                </c:pt>
                <c:pt idx="4">
                  <c:v>0</c:v>
                </c:pt>
                <c:pt idx="5">
                  <c:v>0</c:v>
                </c:pt>
                <c:pt idx="6">
                  <c:v>0</c:v>
                </c:pt>
                <c:pt idx="7">
                  <c:v>3529</c:v>
                </c:pt>
                <c:pt idx="8">
                  <c:v>4291</c:v>
                </c:pt>
                <c:pt idx="9">
                  <c:v>0</c:v>
                </c:pt>
                <c:pt idx="10">
                  <c:v>2797</c:v>
                </c:pt>
                <c:pt idx="11">
                  <c:v>0</c:v>
                </c:pt>
                <c:pt idx="12">
                  <c:v>0</c:v>
                </c:pt>
                <c:pt idx="13">
                  <c:v>0</c:v>
                </c:pt>
                <c:pt idx="14">
                  <c:v>0</c:v>
                </c:pt>
                <c:pt idx="15">
                  <c:v>3950</c:v>
                </c:pt>
                <c:pt idx="16">
                  <c:v>2467</c:v>
                </c:pt>
                <c:pt idx="17">
                  <c:v>3832</c:v>
                </c:pt>
                <c:pt idx="18">
                  <c:v>0</c:v>
                </c:pt>
                <c:pt idx="19">
                  <c:v>0</c:v>
                </c:pt>
                <c:pt idx="20">
                  <c:v>0</c:v>
                </c:pt>
                <c:pt idx="21">
                  <c:v>3219</c:v>
                </c:pt>
                <c:pt idx="22">
                  <c:v>0</c:v>
                </c:pt>
                <c:pt idx="23">
                  <c:v>1898</c:v>
                </c:pt>
                <c:pt idx="24">
                  <c:v>0</c:v>
                </c:pt>
                <c:pt idx="25">
                  <c:v>0</c:v>
                </c:pt>
                <c:pt idx="26">
                  <c:v>0</c:v>
                </c:pt>
                <c:pt idx="27">
                  <c:v>3623</c:v>
                </c:pt>
                <c:pt idx="28">
                  <c:v>0</c:v>
                </c:pt>
                <c:pt idx="29">
                  <c:v>0</c:v>
                </c:pt>
              </c:numCache>
            </c:numRef>
          </c:val>
          <c:extLst>
            <c:ext xmlns:c16="http://schemas.microsoft.com/office/drawing/2014/chart" uri="{C3380CC4-5D6E-409C-BE32-E72D297353CC}">
              <c16:uniqueId val="{00000009-A5E4-4345-A005-D0517925D46C}"/>
            </c:ext>
          </c:extLst>
        </c:ser>
        <c:ser>
          <c:idx val="10"/>
          <c:order val="10"/>
          <c:tx>
            <c:strRef>
              <c:f>Sheet1!$L$1</c:f>
              <c:strCache>
                <c:ptCount val="1"/>
                <c:pt idx="0">
                  <c:v>geliebteszuhause</c:v>
                </c:pt>
              </c:strCache>
            </c:strRef>
          </c:tx>
          <c:spPr>
            <a:solidFill>
              <a:schemeClr val="accent5">
                <a:lumMod val="6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Sheet1!$L$2:$L$31</c:f>
              <c:numCache>
                <c:formatCode>General</c:formatCode>
                <c:ptCount val="30"/>
                <c:pt idx="0">
                  <c:v>877</c:v>
                </c:pt>
                <c:pt idx="1">
                  <c:v>521</c:v>
                </c:pt>
                <c:pt idx="2">
                  <c:v>1043</c:v>
                </c:pt>
                <c:pt idx="3">
                  <c:v>487</c:v>
                </c:pt>
                <c:pt idx="4">
                  <c:v>743</c:v>
                </c:pt>
                <c:pt idx="5">
                  <c:v>973</c:v>
                </c:pt>
                <c:pt idx="6">
                  <c:v>484</c:v>
                </c:pt>
                <c:pt idx="7">
                  <c:v>569</c:v>
                </c:pt>
                <c:pt idx="8">
                  <c:v>617</c:v>
                </c:pt>
                <c:pt idx="9">
                  <c:v>1100</c:v>
                </c:pt>
                <c:pt idx="10">
                  <c:v>672</c:v>
                </c:pt>
                <c:pt idx="11">
                  <c:v>498</c:v>
                </c:pt>
                <c:pt idx="12">
                  <c:v>863</c:v>
                </c:pt>
                <c:pt idx="13">
                  <c:v>531</c:v>
                </c:pt>
                <c:pt idx="14">
                  <c:v>1100</c:v>
                </c:pt>
                <c:pt idx="15">
                  <c:v>868</c:v>
                </c:pt>
                <c:pt idx="16">
                  <c:v>960</c:v>
                </c:pt>
                <c:pt idx="17">
                  <c:v>822</c:v>
                </c:pt>
                <c:pt idx="18">
                  <c:v>485</c:v>
                </c:pt>
                <c:pt idx="19">
                  <c:v>788</c:v>
                </c:pt>
                <c:pt idx="20">
                  <c:v>397</c:v>
                </c:pt>
                <c:pt idx="21">
                  <c:v>688</c:v>
                </c:pt>
                <c:pt idx="22">
                  <c:v>699</c:v>
                </c:pt>
                <c:pt idx="23">
                  <c:v>939</c:v>
                </c:pt>
                <c:pt idx="24">
                  <c:v>694</c:v>
                </c:pt>
                <c:pt idx="25">
                  <c:v>591</c:v>
                </c:pt>
                <c:pt idx="26">
                  <c:v>0</c:v>
                </c:pt>
                <c:pt idx="27">
                  <c:v>0</c:v>
                </c:pt>
                <c:pt idx="28">
                  <c:v>1089</c:v>
                </c:pt>
                <c:pt idx="29">
                  <c:v>432</c:v>
                </c:pt>
              </c:numCache>
            </c:numRef>
          </c:val>
          <c:extLst>
            <c:ext xmlns:c16="http://schemas.microsoft.com/office/drawing/2014/chart" uri="{C3380CC4-5D6E-409C-BE32-E72D297353CC}">
              <c16:uniqueId val="{0000000A-A5E4-4345-A005-D0517925D46C}"/>
            </c:ext>
          </c:extLst>
        </c:ser>
        <c:ser>
          <c:idx val="11"/>
          <c:order val="11"/>
          <c:tx>
            <c:strRef>
              <c:f>Sheet1!$M$1</c:f>
              <c:strCache>
                <c:ptCount val="1"/>
                <c:pt idx="0">
                  <c:v>madedotcom</c:v>
                </c:pt>
              </c:strCache>
            </c:strRef>
          </c:tx>
          <c:spPr>
            <a:solidFill>
              <a:schemeClr val="accent6">
                <a:lumMod val="6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Sheet1!$M$2:$M$31</c:f>
              <c:numCache>
                <c:formatCode>General</c:formatCode>
                <c:ptCount val="30"/>
                <c:pt idx="0">
                  <c:v>537</c:v>
                </c:pt>
                <c:pt idx="1">
                  <c:v>689</c:v>
                </c:pt>
                <c:pt idx="2">
                  <c:v>968</c:v>
                </c:pt>
                <c:pt idx="3">
                  <c:v>1198</c:v>
                </c:pt>
                <c:pt idx="4">
                  <c:v>2771</c:v>
                </c:pt>
                <c:pt idx="5">
                  <c:v>3073</c:v>
                </c:pt>
                <c:pt idx="6">
                  <c:v>3852</c:v>
                </c:pt>
                <c:pt idx="7">
                  <c:v>1694</c:v>
                </c:pt>
                <c:pt idx="8">
                  <c:v>1232</c:v>
                </c:pt>
                <c:pt idx="9">
                  <c:v>3321</c:v>
                </c:pt>
                <c:pt idx="10">
                  <c:v>613</c:v>
                </c:pt>
                <c:pt idx="11">
                  <c:v>1385</c:v>
                </c:pt>
                <c:pt idx="12">
                  <c:v>1898</c:v>
                </c:pt>
                <c:pt idx="13">
                  <c:v>3175</c:v>
                </c:pt>
                <c:pt idx="14">
                  <c:v>0</c:v>
                </c:pt>
                <c:pt idx="15">
                  <c:v>3402</c:v>
                </c:pt>
                <c:pt idx="16">
                  <c:v>1453</c:v>
                </c:pt>
                <c:pt idx="17">
                  <c:v>902</c:v>
                </c:pt>
                <c:pt idx="18">
                  <c:v>3872</c:v>
                </c:pt>
                <c:pt idx="19">
                  <c:v>2396</c:v>
                </c:pt>
                <c:pt idx="20">
                  <c:v>4955</c:v>
                </c:pt>
                <c:pt idx="21">
                  <c:v>0</c:v>
                </c:pt>
                <c:pt idx="22">
                  <c:v>4273</c:v>
                </c:pt>
                <c:pt idx="23">
                  <c:v>702</c:v>
                </c:pt>
                <c:pt idx="24">
                  <c:v>5759</c:v>
                </c:pt>
                <c:pt idx="25">
                  <c:v>965</c:v>
                </c:pt>
                <c:pt idx="26">
                  <c:v>6166</c:v>
                </c:pt>
                <c:pt idx="27">
                  <c:v>628</c:v>
                </c:pt>
                <c:pt idx="28">
                  <c:v>4863</c:v>
                </c:pt>
                <c:pt idx="29">
                  <c:v>1090</c:v>
                </c:pt>
              </c:numCache>
            </c:numRef>
          </c:val>
          <c:extLst>
            <c:ext xmlns:c16="http://schemas.microsoft.com/office/drawing/2014/chart" uri="{C3380CC4-5D6E-409C-BE32-E72D297353CC}">
              <c16:uniqueId val="{0000000B-A5E4-4345-A005-D0517925D46C}"/>
            </c:ext>
          </c:extLst>
        </c:ser>
        <c:ser>
          <c:idx val="12"/>
          <c:order val="12"/>
          <c:tx>
            <c:strRef>
              <c:f>Sheet1!$N$1</c:f>
              <c:strCache>
                <c:ptCount val="1"/>
                <c:pt idx="0">
                  <c:v>boliacom</c:v>
                </c:pt>
              </c:strCache>
            </c:strRef>
          </c:tx>
          <c:spPr>
            <a:solidFill>
              <a:schemeClr val="accent1">
                <a:lumMod val="80000"/>
                <a:lumOff val="2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Sheet1!$N$2:$N$31</c:f>
              <c:numCache>
                <c:formatCode>General</c:formatCode>
                <c:ptCount val="30"/>
                <c:pt idx="0">
                  <c:v>1165</c:v>
                </c:pt>
                <c:pt idx="1">
                  <c:v>0</c:v>
                </c:pt>
                <c:pt idx="2">
                  <c:v>880</c:v>
                </c:pt>
                <c:pt idx="3">
                  <c:v>0</c:v>
                </c:pt>
                <c:pt idx="4">
                  <c:v>469</c:v>
                </c:pt>
                <c:pt idx="5">
                  <c:v>0</c:v>
                </c:pt>
                <c:pt idx="6">
                  <c:v>463</c:v>
                </c:pt>
                <c:pt idx="7">
                  <c:v>0</c:v>
                </c:pt>
                <c:pt idx="8">
                  <c:v>1027</c:v>
                </c:pt>
                <c:pt idx="9">
                  <c:v>0</c:v>
                </c:pt>
                <c:pt idx="10">
                  <c:v>371</c:v>
                </c:pt>
                <c:pt idx="11">
                  <c:v>0</c:v>
                </c:pt>
                <c:pt idx="12">
                  <c:v>1695</c:v>
                </c:pt>
                <c:pt idx="13">
                  <c:v>0</c:v>
                </c:pt>
                <c:pt idx="14">
                  <c:v>743</c:v>
                </c:pt>
                <c:pt idx="15">
                  <c:v>0</c:v>
                </c:pt>
                <c:pt idx="16">
                  <c:v>865</c:v>
                </c:pt>
                <c:pt idx="17">
                  <c:v>0</c:v>
                </c:pt>
                <c:pt idx="18">
                  <c:v>193</c:v>
                </c:pt>
                <c:pt idx="19">
                  <c:v>0</c:v>
                </c:pt>
                <c:pt idx="20">
                  <c:v>730</c:v>
                </c:pt>
                <c:pt idx="21">
                  <c:v>0</c:v>
                </c:pt>
                <c:pt idx="22">
                  <c:v>320</c:v>
                </c:pt>
                <c:pt idx="23">
                  <c:v>0</c:v>
                </c:pt>
                <c:pt idx="24">
                  <c:v>564</c:v>
                </c:pt>
                <c:pt idx="25">
                  <c:v>0</c:v>
                </c:pt>
                <c:pt idx="26">
                  <c:v>474</c:v>
                </c:pt>
                <c:pt idx="27">
                  <c:v>0</c:v>
                </c:pt>
                <c:pt idx="28">
                  <c:v>1270</c:v>
                </c:pt>
                <c:pt idx="29">
                  <c:v>0</c:v>
                </c:pt>
              </c:numCache>
            </c:numRef>
          </c:val>
          <c:extLst>
            <c:ext xmlns:c16="http://schemas.microsoft.com/office/drawing/2014/chart" uri="{C3380CC4-5D6E-409C-BE32-E72D297353CC}">
              <c16:uniqueId val="{0000000C-A5E4-4345-A005-D0517925D46C}"/>
            </c:ext>
          </c:extLst>
        </c:ser>
        <c:ser>
          <c:idx val="13"/>
          <c:order val="13"/>
          <c:tx>
            <c:strRef>
              <c:f>Sheet1!$O$1</c:f>
              <c:strCache>
                <c:ptCount val="1"/>
                <c:pt idx="0">
                  <c:v>westwingde</c:v>
                </c:pt>
              </c:strCache>
            </c:strRef>
          </c:tx>
          <c:spPr>
            <a:solidFill>
              <a:schemeClr val="accent2">
                <a:lumMod val="80000"/>
                <a:lumOff val="2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Sheet1!$O$2:$O$31</c:f>
              <c:numCache>
                <c:formatCode>General</c:formatCode>
                <c:ptCount val="30"/>
                <c:pt idx="0">
                  <c:v>2474</c:v>
                </c:pt>
                <c:pt idx="1">
                  <c:v>1815</c:v>
                </c:pt>
                <c:pt idx="2">
                  <c:v>1488</c:v>
                </c:pt>
                <c:pt idx="3">
                  <c:v>2281</c:v>
                </c:pt>
                <c:pt idx="4">
                  <c:v>1727</c:v>
                </c:pt>
                <c:pt idx="5">
                  <c:v>2570</c:v>
                </c:pt>
                <c:pt idx="6">
                  <c:v>2775</c:v>
                </c:pt>
                <c:pt idx="7">
                  <c:v>1711</c:v>
                </c:pt>
                <c:pt idx="8">
                  <c:v>2280</c:v>
                </c:pt>
                <c:pt idx="9">
                  <c:v>2749</c:v>
                </c:pt>
                <c:pt idx="10">
                  <c:v>2388</c:v>
                </c:pt>
                <c:pt idx="11">
                  <c:v>2299</c:v>
                </c:pt>
                <c:pt idx="12">
                  <c:v>2630</c:v>
                </c:pt>
                <c:pt idx="13">
                  <c:v>2968</c:v>
                </c:pt>
                <c:pt idx="14">
                  <c:v>1686</c:v>
                </c:pt>
                <c:pt idx="15">
                  <c:v>2281</c:v>
                </c:pt>
                <c:pt idx="16">
                  <c:v>2878</c:v>
                </c:pt>
                <c:pt idx="17">
                  <c:v>2123</c:v>
                </c:pt>
                <c:pt idx="18">
                  <c:v>1652</c:v>
                </c:pt>
                <c:pt idx="19">
                  <c:v>2079</c:v>
                </c:pt>
                <c:pt idx="20">
                  <c:v>2978</c:v>
                </c:pt>
                <c:pt idx="21">
                  <c:v>1495</c:v>
                </c:pt>
                <c:pt idx="22">
                  <c:v>1543</c:v>
                </c:pt>
                <c:pt idx="23">
                  <c:v>2237</c:v>
                </c:pt>
                <c:pt idx="24">
                  <c:v>2090</c:v>
                </c:pt>
                <c:pt idx="25">
                  <c:v>2891</c:v>
                </c:pt>
                <c:pt idx="26">
                  <c:v>1555</c:v>
                </c:pt>
                <c:pt idx="27">
                  <c:v>3399</c:v>
                </c:pt>
                <c:pt idx="28">
                  <c:v>1992</c:v>
                </c:pt>
                <c:pt idx="29">
                  <c:v>1053</c:v>
                </c:pt>
              </c:numCache>
            </c:numRef>
          </c:val>
          <c:extLst>
            <c:ext xmlns:c16="http://schemas.microsoft.com/office/drawing/2014/chart" uri="{C3380CC4-5D6E-409C-BE32-E72D297353CC}">
              <c16:uniqueId val="{0000000D-A5E4-4345-A005-D0517925D46C}"/>
            </c:ext>
          </c:extLst>
        </c:ser>
        <c:ser>
          <c:idx val="14"/>
          <c:order val="14"/>
          <c:tx>
            <c:strRef>
              <c:f>Sheet1!$P$1</c:f>
              <c:strCache>
                <c:ptCount val="1"/>
                <c:pt idx="0">
                  <c:v>butlers_com</c:v>
                </c:pt>
              </c:strCache>
            </c:strRef>
          </c:tx>
          <c:spPr>
            <a:solidFill>
              <a:schemeClr val="accent3">
                <a:lumMod val="80000"/>
                <a:lumOff val="20000"/>
              </a:schemeClr>
            </a:solidFill>
            <a:ln>
              <a:noFill/>
            </a:ln>
            <a:effectLst/>
          </c:spPr>
          <c:invertIfNegative val="0"/>
          <c:cat>
            <c:numRef>
              <c:f>Sheet1!$A$2:$A$31</c:f>
              <c:numCache>
                <c:formatCode>m/d/yyyy</c:formatCode>
                <c:ptCount val="30"/>
                <c:pt idx="0">
                  <c:v>44641</c:v>
                </c:pt>
                <c:pt idx="1">
                  <c:v>44642</c:v>
                </c:pt>
                <c:pt idx="2">
                  <c:v>44643</c:v>
                </c:pt>
                <c:pt idx="3">
                  <c:v>44644</c:v>
                </c:pt>
                <c:pt idx="4">
                  <c:v>44645</c:v>
                </c:pt>
                <c:pt idx="5">
                  <c:v>44646</c:v>
                </c:pt>
                <c:pt idx="6">
                  <c:v>44647</c:v>
                </c:pt>
                <c:pt idx="7">
                  <c:v>44648</c:v>
                </c:pt>
                <c:pt idx="8">
                  <c:v>44649</c:v>
                </c:pt>
                <c:pt idx="9">
                  <c:v>44650</c:v>
                </c:pt>
                <c:pt idx="10">
                  <c:v>44651</c:v>
                </c:pt>
                <c:pt idx="11">
                  <c:v>44652</c:v>
                </c:pt>
                <c:pt idx="12">
                  <c:v>44653</c:v>
                </c:pt>
                <c:pt idx="13">
                  <c:v>44654</c:v>
                </c:pt>
                <c:pt idx="14">
                  <c:v>44655</c:v>
                </c:pt>
                <c:pt idx="15">
                  <c:v>44656</c:v>
                </c:pt>
                <c:pt idx="16">
                  <c:v>44657</c:v>
                </c:pt>
                <c:pt idx="17">
                  <c:v>44658</c:v>
                </c:pt>
                <c:pt idx="18">
                  <c:v>44659</c:v>
                </c:pt>
                <c:pt idx="19">
                  <c:v>44660</c:v>
                </c:pt>
                <c:pt idx="20">
                  <c:v>44661</c:v>
                </c:pt>
                <c:pt idx="21">
                  <c:v>44662</c:v>
                </c:pt>
                <c:pt idx="22">
                  <c:v>44663</c:v>
                </c:pt>
                <c:pt idx="23">
                  <c:v>44664</c:v>
                </c:pt>
                <c:pt idx="24">
                  <c:v>44665</c:v>
                </c:pt>
                <c:pt idx="25">
                  <c:v>44666</c:v>
                </c:pt>
                <c:pt idx="26">
                  <c:v>44667</c:v>
                </c:pt>
                <c:pt idx="27">
                  <c:v>44668</c:v>
                </c:pt>
                <c:pt idx="28">
                  <c:v>44669</c:v>
                </c:pt>
                <c:pt idx="29">
                  <c:v>44670</c:v>
                </c:pt>
              </c:numCache>
            </c:numRef>
          </c:cat>
          <c:val>
            <c:numRef>
              <c:f>Sheet1!$P$2:$P$31</c:f>
              <c:numCache>
                <c:formatCode>General</c:formatCode>
                <c:ptCount val="30"/>
                <c:pt idx="0">
                  <c:v>620</c:v>
                </c:pt>
                <c:pt idx="1">
                  <c:v>865</c:v>
                </c:pt>
                <c:pt idx="2">
                  <c:v>642</c:v>
                </c:pt>
                <c:pt idx="3">
                  <c:v>573</c:v>
                </c:pt>
                <c:pt idx="4">
                  <c:v>846</c:v>
                </c:pt>
                <c:pt idx="5">
                  <c:v>1073</c:v>
                </c:pt>
                <c:pt idx="6">
                  <c:v>624</c:v>
                </c:pt>
                <c:pt idx="7">
                  <c:v>813</c:v>
                </c:pt>
                <c:pt idx="8">
                  <c:v>471</c:v>
                </c:pt>
                <c:pt idx="9">
                  <c:v>331</c:v>
                </c:pt>
                <c:pt idx="10">
                  <c:v>532</c:v>
                </c:pt>
                <c:pt idx="11">
                  <c:v>284</c:v>
                </c:pt>
                <c:pt idx="12">
                  <c:v>624</c:v>
                </c:pt>
                <c:pt idx="13">
                  <c:v>405</c:v>
                </c:pt>
                <c:pt idx="14">
                  <c:v>546</c:v>
                </c:pt>
                <c:pt idx="15">
                  <c:v>805</c:v>
                </c:pt>
                <c:pt idx="16">
                  <c:v>746</c:v>
                </c:pt>
                <c:pt idx="17">
                  <c:v>511</c:v>
                </c:pt>
                <c:pt idx="18">
                  <c:v>296</c:v>
                </c:pt>
                <c:pt idx="19">
                  <c:v>307</c:v>
                </c:pt>
                <c:pt idx="20">
                  <c:v>420</c:v>
                </c:pt>
                <c:pt idx="21">
                  <c:v>415</c:v>
                </c:pt>
                <c:pt idx="22">
                  <c:v>599</c:v>
                </c:pt>
                <c:pt idx="23">
                  <c:v>358</c:v>
                </c:pt>
                <c:pt idx="24">
                  <c:v>410</c:v>
                </c:pt>
                <c:pt idx="25">
                  <c:v>953</c:v>
                </c:pt>
                <c:pt idx="26">
                  <c:v>318</c:v>
                </c:pt>
                <c:pt idx="27">
                  <c:v>367</c:v>
                </c:pt>
                <c:pt idx="28">
                  <c:v>643</c:v>
                </c:pt>
                <c:pt idx="29">
                  <c:v>314</c:v>
                </c:pt>
              </c:numCache>
            </c:numRef>
          </c:val>
          <c:extLst>
            <c:ext xmlns:c16="http://schemas.microsoft.com/office/drawing/2014/chart" uri="{C3380CC4-5D6E-409C-BE32-E72D297353CC}">
              <c16:uniqueId val="{0000000E-A5E4-4345-A005-D0517925D46C}"/>
            </c:ext>
          </c:extLst>
        </c:ser>
        <c:dLbls>
          <c:showLegendKey val="0"/>
          <c:showVal val="0"/>
          <c:showCatName val="0"/>
          <c:showSerName val="0"/>
          <c:showPercent val="0"/>
          <c:showBubbleSize val="0"/>
        </c:dLbls>
        <c:gapWidth val="219"/>
        <c:overlap val="-27"/>
        <c:axId val="544042816"/>
        <c:axId val="544039536"/>
      </c:barChart>
      <c:dateAx>
        <c:axId val="54404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39536"/>
        <c:crosses val="autoZero"/>
        <c:auto val="1"/>
        <c:lblOffset val="100"/>
        <c:baseTimeUnit val="days"/>
      </c:dateAx>
      <c:valAx>
        <c:axId val="54403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4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Sheet1!$A$2:$A$17</c:f>
              <c:strCache>
                <c:ptCount val="16"/>
                <c:pt idx="0">
                  <c:v>maisonsdumonde</c:v>
                </c:pt>
                <c:pt idx="1">
                  <c:v>jotex.de</c:v>
                </c:pt>
                <c:pt idx="2">
                  <c:v>zarahome</c:v>
                </c:pt>
                <c:pt idx="3">
                  <c:v>ikeadeutschland</c:v>
                </c:pt>
                <c:pt idx="4">
                  <c:v>geliebteszuhause</c:v>
                </c:pt>
                <c:pt idx="5">
                  <c:v>madedotcom</c:v>
                </c:pt>
                <c:pt idx="6">
                  <c:v>boliacom</c:v>
                </c:pt>
                <c:pt idx="7">
                  <c:v>westwingde</c:v>
                </c:pt>
                <c:pt idx="8">
                  <c:v>butlers_com</c:v>
                </c:pt>
                <c:pt idx="9">
                  <c:v>hmhome</c:v>
                </c:pt>
                <c:pt idx="10">
                  <c:v>pinkmilkshop</c:v>
                </c:pt>
                <c:pt idx="11">
                  <c:v>otto_de</c:v>
                </c:pt>
                <c:pt idx="12">
                  <c:v>sostrenegrene</c:v>
                </c:pt>
                <c:pt idx="13">
                  <c:v>maisonsdumonde_de</c:v>
                </c:pt>
                <c:pt idx="14">
                  <c:v>depot_online</c:v>
                </c:pt>
                <c:pt idx="15">
                  <c:v>granit</c:v>
                </c:pt>
              </c:strCache>
            </c:strRef>
          </c:cat>
          <c:val>
            <c:numRef>
              <c:f>Sheet1!$B$2:$B$17</c:f>
              <c:numCache>
                <c:formatCode>General</c:formatCode>
                <c:ptCount val="16"/>
                <c:pt idx="0">
                  <c:v>23</c:v>
                </c:pt>
                <c:pt idx="1">
                  <c:v>16</c:v>
                </c:pt>
                <c:pt idx="2">
                  <c:v>17</c:v>
                </c:pt>
                <c:pt idx="3">
                  <c:v>28</c:v>
                </c:pt>
                <c:pt idx="4">
                  <c:v>45</c:v>
                </c:pt>
                <c:pt idx="5">
                  <c:v>14</c:v>
                </c:pt>
                <c:pt idx="6">
                  <c:v>20</c:v>
                </c:pt>
                <c:pt idx="7">
                  <c:v>273</c:v>
                </c:pt>
                <c:pt idx="8">
                  <c:v>9</c:v>
                </c:pt>
                <c:pt idx="9">
                  <c:v>24</c:v>
                </c:pt>
                <c:pt idx="10">
                  <c:v>14</c:v>
                </c:pt>
                <c:pt idx="11">
                  <c:v>0</c:v>
                </c:pt>
                <c:pt idx="12">
                  <c:v>99</c:v>
                </c:pt>
                <c:pt idx="13">
                  <c:v>24</c:v>
                </c:pt>
                <c:pt idx="14">
                  <c:v>60</c:v>
                </c:pt>
                <c:pt idx="15">
                  <c:v>60</c:v>
                </c:pt>
              </c:numCache>
            </c:numRef>
          </c:val>
          <c:extLst>
            <c:ext xmlns:c16="http://schemas.microsoft.com/office/drawing/2014/chart" uri="{C3380CC4-5D6E-409C-BE32-E72D297353CC}">
              <c16:uniqueId val="{00000000-D4CC-4B20-9699-C155D9AF5E20}"/>
            </c:ext>
          </c:extLst>
        </c:ser>
        <c:ser>
          <c:idx val="1"/>
          <c:order val="1"/>
          <c:tx>
            <c:strRef>
              <c:f>Sheet1!$C$1</c:f>
              <c:strCache>
                <c:ptCount val="1"/>
                <c:pt idx="0">
                  <c:v>Images</c:v>
                </c:pt>
              </c:strCache>
            </c:strRef>
          </c:tx>
          <c:spPr>
            <a:solidFill>
              <a:schemeClr val="accent2"/>
            </a:solidFill>
            <a:ln>
              <a:noFill/>
            </a:ln>
            <a:effectLst/>
          </c:spPr>
          <c:invertIfNegative val="0"/>
          <c:cat>
            <c:strRef>
              <c:f>Sheet1!$A$2:$A$17</c:f>
              <c:strCache>
                <c:ptCount val="16"/>
                <c:pt idx="0">
                  <c:v>maisonsdumonde</c:v>
                </c:pt>
                <c:pt idx="1">
                  <c:v>jotex.de</c:v>
                </c:pt>
                <c:pt idx="2">
                  <c:v>zarahome</c:v>
                </c:pt>
                <c:pt idx="3">
                  <c:v>ikeadeutschland</c:v>
                </c:pt>
                <c:pt idx="4">
                  <c:v>geliebteszuhause</c:v>
                </c:pt>
                <c:pt idx="5">
                  <c:v>madedotcom</c:v>
                </c:pt>
                <c:pt idx="6">
                  <c:v>boliacom</c:v>
                </c:pt>
                <c:pt idx="7">
                  <c:v>westwingde</c:v>
                </c:pt>
                <c:pt idx="8">
                  <c:v>butlers_com</c:v>
                </c:pt>
                <c:pt idx="9">
                  <c:v>hmhome</c:v>
                </c:pt>
                <c:pt idx="10">
                  <c:v>pinkmilkshop</c:v>
                </c:pt>
                <c:pt idx="11">
                  <c:v>otto_de</c:v>
                </c:pt>
                <c:pt idx="12">
                  <c:v>sostrenegrene</c:v>
                </c:pt>
                <c:pt idx="13">
                  <c:v>maisonsdumonde_de</c:v>
                </c:pt>
                <c:pt idx="14">
                  <c:v>depot_online</c:v>
                </c:pt>
                <c:pt idx="15">
                  <c:v>granit</c:v>
                </c:pt>
              </c:strCache>
            </c:strRef>
          </c:cat>
          <c:val>
            <c:numRef>
              <c:f>Sheet1!$C$2:$C$17</c:f>
              <c:numCache>
                <c:formatCode>General</c:formatCode>
                <c:ptCount val="16"/>
                <c:pt idx="0">
                  <c:v>82</c:v>
                </c:pt>
                <c:pt idx="1">
                  <c:v>143</c:v>
                </c:pt>
                <c:pt idx="2">
                  <c:v>35</c:v>
                </c:pt>
                <c:pt idx="3">
                  <c:v>30</c:v>
                </c:pt>
                <c:pt idx="4">
                  <c:v>68</c:v>
                </c:pt>
                <c:pt idx="5">
                  <c:v>85</c:v>
                </c:pt>
                <c:pt idx="6">
                  <c:v>28</c:v>
                </c:pt>
                <c:pt idx="7">
                  <c:v>633</c:v>
                </c:pt>
                <c:pt idx="8">
                  <c:v>173</c:v>
                </c:pt>
                <c:pt idx="9">
                  <c:v>72</c:v>
                </c:pt>
                <c:pt idx="10">
                  <c:v>54</c:v>
                </c:pt>
                <c:pt idx="11">
                  <c:v>20</c:v>
                </c:pt>
                <c:pt idx="12">
                  <c:v>159</c:v>
                </c:pt>
                <c:pt idx="13">
                  <c:v>75</c:v>
                </c:pt>
                <c:pt idx="14">
                  <c:v>172</c:v>
                </c:pt>
                <c:pt idx="15">
                  <c:v>53</c:v>
                </c:pt>
              </c:numCache>
            </c:numRef>
          </c:val>
          <c:extLst>
            <c:ext xmlns:c16="http://schemas.microsoft.com/office/drawing/2014/chart" uri="{C3380CC4-5D6E-409C-BE32-E72D297353CC}">
              <c16:uniqueId val="{00000001-D4CC-4B20-9699-C155D9AF5E20}"/>
            </c:ext>
          </c:extLst>
        </c:ser>
        <c:ser>
          <c:idx val="2"/>
          <c:order val="2"/>
          <c:tx>
            <c:strRef>
              <c:f>Sheet1!$D$1</c:f>
              <c:strCache>
                <c:ptCount val="1"/>
                <c:pt idx="0">
                  <c:v>Videos</c:v>
                </c:pt>
              </c:strCache>
            </c:strRef>
          </c:tx>
          <c:spPr>
            <a:solidFill>
              <a:schemeClr val="accent3"/>
            </a:solidFill>
            <a:ln>
              <a:noFill/>
            </a:ln>
            <a:effectLst/>
          </c:spPr>
          <c:invertIfNegative val="0"/>
          <c:cat>
            <c:strRef>
              <c:f>Sheet1!$A$2:$A$17</c:f>
              <c:strCache>
                <c:ptCount val="16"/>
                <c:pt idx="0">
                  <c:v>maisonsdumonde</c:v>
                </c:pt>
                <c:pt idx="1">
                  <c:v>jotex.de</c:v>
                </c:pt>
                <c:pt idx="2">
                  <c:v>zarahome</c:v>
                </c:pt>
                <c:pt idx="3">
                  <c:v>ikeadeutschland</c:v>
                </c:pt>
                <c:pt idx="4">
                  <c:v>geliebteszuhause</c:v>
                </c:pt>
                <c:pt idx="5">
                  <c:v>madedotcom</c:v>
                </c:pt>
                <c:pt idx="6">
                  <c:v>boliacom</c:v>
                </c:pt>
                <c:pt idx="7">
                  <c:v>westwingde</c:v>
                </c:pt>
                <c:pt idx="8">
                  <c:v>butlers_com</c:v>
                </c:pt>
                <c:pt idx="9">
                  <c:v>hmhome</c:v>
                </c:pt>
                <c:pt idx="10">
                  <c:v>pinkmilkshop</c:v>
                </c:pt>
                <c:pt idx="11">
                  <c:v>otto_de</c:v>
                </c:pt>
                <c:pt idx="12">
                  <c:v>sostrenegrene</c:v>
                </c:pt>
                <c:pt idx="13">
                  <c:v>maisonsdumonde_de</c:v>
                </c:pt>
                <c:pt idx="14">
                  <c:v>depot_online</c:v>
                </c:pt>
                <c:pt idx="15">
                  <c:v>granit</c:v>
                </c:pt>
              </c:strCache>
            </c:strRef>
          </c:cat>
          <c:val>
            <c:numRef>
              <c:f>Sheet1!$D$2:$D$17</c:f>
              <c:numCache>
                <c:formatCode>General</c:formatCode>
                <c:ptCount val="16"/>
                <c:pt idx="0">
                  <c:v>2</c:v>
                </c:pt>
                <c:pt idx="1">
                  <c:v>1</c:v>
                </c:pt>
                <c:pt idx="2">
                  <c:v>2</c:v>
                </c:pt>
                <c:pt idx="3">
                  <c:v>1</c:v>
                </c:pt>
                <c:pt idx="4">
                  <c:v>0</c:v>
                </c:pt>
                <c:pt idx="5">
                  <c:v>9</c:v>
                </c:pt>
                <c:pt idx="6">
                  <c:v>8</c:v>
                </c:pt>
                <c:pt idx="7">
                  <c:v>80</c:v>
                </c:pt>
                <c:pt idx="8">
                  <c:v>2</c:v>
                </c:pt>
                <c:pt idx="9">
                  <c:v>1</c:v>
                </c:pt>
                <c:pt idx="10">
                  <c:v>0</c:v>
                </c:pt>
                <c:pt idx="11">
                  <c:v>11</c:v>
                </c:pt>
                <c:pt idx="12">
                  <c:v>5</c:v>
                </c:pt>
                <c:pt idx="13">
                  <c:v>0</c:v>
                </c:pt>
                <c:pt idx="14">
                  <c:v>22</c:v>
                </c:pt>
                <c:pt idx="15">
                  <c:v>0</c:v>
                </c:pt>
              </c:numCache>
            </c:numRef>
          </c:val>
          <c:extLst>
            <c:ext xmlns:c16="http://schemas.microsoft.com/office/drawing/2014/chart" uri="{C3380CC4-5D6E-409C-BE32-E72D297353CC}">
              <c16:uniqueId val="{00000002-D4CC-4B20-9699-C155D9AF5E20}"/>
            </c:ext>
          </c:extLst>
        </c:ser>
        <c:dLbls>
          <c:showLegendKey val="0"/>
          <c:showVal val="0"/>
          <c:showCatName val="0"/>
          <c:showSerName val="0"/>
          <c:showPercent val="0"/>
          <c:showBubbleSize val="0"/>
        </c:dLbls>
        <c:gapWidth val="150"/>
        <c:overlap val="100"/>
        <c:axId val="544035600"/>
        <c:axId val="544042488"/>
      </c:barChart>
      <c:catAx>
        <c:axId val="54403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42488"/>
        <c:crosses val="autoZero"/>
        <c:auto val="1"/>
        <c:lblAlgn val="ctr"/>
        <c:lblOffset val="100"/>
        <c:noMultiLvlLbl val="0"/>
      </c:catAx>
      <c:valAx>
        <c:axId val="544042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3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maisonsdumonde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133</c:v>
                </c:pt>
                <c:pt idx="1">
                  <c:v>65</c:v>
                </c:pt>
                <c:pt idx="2">
                  <c:v>72</c:v>
                </c:pt>
                <c:pt idx="3">
                  <c:v>129</c:v>
                </c:pt>
                <c:pt idx="4">
                  <c:v>115</c:v>
                </c:pt>
                <c:pt idx="5">
                  <c:v>98</c:v>
                </c:pt>
                <c:pt idx="6">
                  <c:v>163</c:v>
                </c:pt>
              </c:numCache>
            </c:numRef>
          </c:val>
          <c:extLst>
            <c:ext xmlns:c16="http://schemas.microsoft.com/office/drawing/2014/chart" uri="{C3380CC4-5D6E-409C-BE32-E72D297353CC}">
              <c16:uniqueId val="{00000000-B2E2-4167-804B-3ECC64707532}"/>
            </c:ext>
          </c:extLst>
        </c:ser>
        <c:ser>
          <c:idx val="1"/>
          <c:order val="1"/>
          <c:tx>
            <c:strRef>
              <c:f>Sheet1!$C$1</c:f>
              <c:strCache>
                <c:ptCount val="1"/>
                <c:pt idx="0">
                  <c:v>jotex.de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70</c:v>
                </c:pt>
                <c:pt idx="1">
                  <c:v>95</c:v>
                </c:pt>
                <c:pt idx="2">
                  <c:v>101</c:v>
                </c:pt>
                <c:pt idx="3">
                  <c:v>58</c:v>
                </c:pt>
                <c:pt idx="4">
                  <c:v>77</c:v>
                </c:pt>
                <c:pt idx="5">
                  <c:v>49</c:v>
                </c:pt>
                <c:pt idx="6">
                  <c:v>81</c:v>
                </c:pt>
              </c:numCache>
            </c:numRef>
          </c:val>
          <c:extLst>
            <c:ext xmlns:c16="http://schemas.microsoft.com/office/drawing/2014/chart" uri="{C3380CC4-5D6E-409C-BE32-E72D297353CC}">
              <c16:uniqueId val="{00000001-B2E2-4167-804B-3ECC64707532}"/>
            </c:ext>
          </c:extLst>
        </c:ser>
        <c:ser>
          <c:idx val="2"/>
          <c:order val="2"/>
          <c:tx>
            <c:strRef>
              <c:f>Sheet1!$D$1</c:f>
              <c:strCache>
                <c:ptCount val="1"/>
                <c:pt idx="0">
                  <c:v>zarahome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1512</c:v>
                </c:pt>
                <c:pt idx="1">
                  <c:v>1458</c:v>
                </c:pt>
                <c:pt idx="2">
                  <c:v>1592</c:v>
                </c:pt>
                <c:pt idx="3">
                  <c:v>1690</c:v>
                </c:pt>
                <c:pt idx="4">
                  <c:v>1643</c:v>
                </c:pt>
                <c:pt idx="5">
                  <c:v>1460</c:v>
                </c:pt>
                <c:pt idx="6">
                  <c:v>1375</c:v>
                </c:pt>
              </c:numCache>
            </c:numRef>
          </c:val>
          <c:extLst>
            <c:ext xmlns:c16="http://schemas.microsoft.com/office/drawing/2014/chart" uri="{C3380CC4-5D6E-409C-BE32-E72D297353CC}">
              <c16:uniqueId val="{00000002-B2E2-4167-804B-3ECC64707532}"/>
            </c:ext>
          </c:extLst>
        </c:ser>
        <c:ser>
          <c:idx val="3"/>
          <c:order val="3"/>
          <c:tx>
            <c:strRef>
              <c:f>Sheet1!$E$1</c:f>
              <c:strCache>
                <c:ptCount val="1"/>
                <c:pt idx="0">
                  <c:v>ikeadeutschland</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c:v>
                </c:pt>
                <c:pt idx="1">
                  <c:v>-45</c:v>
                </c:pt>
                <c:pt idx="2">
                  <c:v>-16</c:v>
                </c:pt>
                <c:pt idx="3">
                  <c:v>-14</c:v>
                </c:pt>
                <c:pt idx="4">
                  <c:v>1</c:v>
                </c:pt>
                <c:pt idx="5">
                  <c:v>-7</c:v>
                </c:pt>
                <c:pt idx="6">
                  <c:v>42</c:v>
                </c:pt>
              </c:numCache>
            </c:numRef>
          </c:val>
          <c:extLst>
            <c:ext xmlns:c16="http://schemas.microsoft.com/office/drawing/2014/chart" uri="{C3380CC4-5D6E-409C-BE32-E72D297353CC}">
              <c16:uniqueId val="{00000003-B2E2-4167-804B-3ECC64707532}"/>
            </c:ext>
          </c:extLst>
        </c:ser>
        <c:ser>
          <c:idx val="4"/>
          <c:order val="4"/>
          <c:tx>
            <c:strRef>
              <c:f>Sheet1!$F$1</c:f>
              <c:strCache>
                <c:ptCount val="1"/>
                <c:pt idx="0">
                  <c:v>geliebteszuhause</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21</c:v>
                </c:pt>
                <c:pt idx="1">
                  <c:v>12</c:v>
                </c:pt>
                <c:pt idx="2">
                  <c:v>43</c:v>
                </c:pt>
                <c:pt idx="3">
                  <c:v>31</c:v>
                </c:pt>
                <c:pt idx="4">
                  <c:v>44</c:v>
                </c:pt>
                <c:pt idx="5">
                  <c:v>33</c:v>
                </c:pt>
                <c:pt idx="6">
                  <c:v>41</c:v>
                </c:pt>
              </c:numCache>
            </c:numRef>
          </c:val>
          <c:extLst>
            <c:ext xmlns:c16="http://schemas.microsoft.com/office/drawing/2014/chart" uri="{C3380CC4-5D6E-409C-BE32-E72D297353CC}">
              <c16:uniqueId val="{00000004-B2E2-4167-804B-3ECC64707532}"/>
            </c:ext>
          </c:extLst>
        </c:ser>
        <c:ser>
          <c:idx val="5"/>
          <c:order val="5"/>
          <c:tx>
            <c:strRef>
              <c:f>Sheet1!$G$1</c:f>
              <c:strCache>
                <c:ptCount val="1"/>
                <c:pt idx="0">
                  <c:v>madedotcom</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567</c:v>
                </c:pt>
                <c:pt idx="1">
                  <c:v>326</c:v>
                </c:pt>
                <c:pt idx="2">
                  <c:v>398</c:v>
                </c:pt>
                <c:pt idx="3">
                  <c:v>414</c:v>
                </c:pt>
                <c:pt idx="4">
                  <c:v>431</c:v>
                </c:pt>
                <c:pt idx="5">
                  <c:v>533</c:v>
                </c:pt>
                <c:pt idx="6">
                  <c:v>673</c:v>
                </c:pt>
              </c:numCache>
            </c:numRef>
          </c:val>
          <c:extLst>
            <c:ext xmlns:c16="http://schemas.microsoft.com/office/drawing/2014/chart" uri="{C3380CC4-5D6E-409C-BE32-E72D297353CC}">
              <c16:uniqueId val="{00000005-B2E2-4167-804B-3ECC64707532}"/>
            </c:ext>
          </c:extLst>
        </c:ser>
        <c:ser>
          <c:idx val="6"/>
          <c:order val="6"/>
          <c:tx>
            <c:strRef>
              <c:f>Sheet1!$H$1</c:f>
              <c:strCache>
                <c:ptCount val="1"/>
                <c:pt idx="0">
                  <c:v>boliacom</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116</c:v>
                </c:pt>
                <c:pt idx="1">
                  <c:v>154</c:v>
                </c:pt>
                <c:pt idx="2">
                  <c:v>120</c:v>
                </c:pt>
                <c:pt idx="3">
                  <c:v>166</c:v>
                </c:pt>
                <c:pt idx="4">
                  <c:v>174</c:v>
                </c:pt>
                <c:pt idx="5">
                  <c:v>194</c:v>
                </c:pt>
                <c:pt idx="6">
                  <c:v>207</c:v>
                </c:pt>
              </c:numCache>
            </c:numRef>
          </c:val>
          <c:extLst>
            <c:ext xmlns:c16="http://schemas.microsoft.com/office/drawing/2014/chart" uri="{C3380CC4-5D6E-409C-BE32-E72D297353CC}">
              <c16:uniqueId val="{00000006-B2E2-4167-804B-3ECC64707532}"/>
            </c:ext>
          </c:extLst>
        </c:ser>
        <c:ser>
          <c:idx val="7"/>
          <c:order val="7"/>
          <c:tx>
            <c:strRef>
              <c:f>Sheet1!$I$1</c:f>
              <c:strCache>
                <c:ptCount val="1"/>
                <c:pt idx="0">
                  <c:v>westwingde</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418</c:v>
                </c:pt>
                <c:pt idx="1">
                  <c:v>580</c:v>
                </c:pt>
                <c:pt idx="2">
                  <c:v>689</c:v>
                </c:pt>
                <c:pt idx="3">
                  <c:v>761</c:v>
                </c:pt>
                <c:pt idx="4">
                  <c:v>646</c:v>
                </c:pt>
                <c:pt idx="5">
                  <c:v>530</c:v>
                </c:pt>
                <c:pt idx="6">
                  <c:v>527</c:v>
                </c:pt>
              </c:numCache>
            </c:numRef>
          </c:val>
          <c:extLst>
            <c:ext xmlns:c16="http://schemas.microsoft.com/office/drawing/2014/chart" uri="{C3380CC4-5D6E-409C-BE32-E72D297353CC}">
              <c16:uniqueId val="{00000007-B2E2-4167-804B-3ECC64707532}"/>
            </c:ext>
          </c:extLst>
        </c:ser>
        <c:ser>
          <c:idx val="8"/>
          <c:order val="8"/>
          <c:tx>
            <c:strRef>
              <c:f>Sheet1!$J$1</c:f>
              <c:strCache>
                <c:ptCount val="1"/>
                <c:pt idx="0">
                  <c:v>butlers_com</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24</c:v>
                </c:pt>
                <c:pt idx="1">
                  <c:v>25</c:v>
                </c:pt>
                <c:pt idx="2">
                  <c:v>29</c:v>
                </c:pt>
                <c:pt idx="3">
                  <c:v>34</c:v>
                </c:pt>
                <c:pt idx="4">
                  <c:v>30</c:v>
                </c:pt>
                <c:pt idx="5">
                  <c:v>35</c:v>
                </c:pt>
                <c:pt idx="6">
                  <c:v>44</c:v>
                </c:pt>
              </c:numCache>
            </c:numRef>
          </c:val>
          <c:extLst>
            <c:ext xmlns:c16="http://schemas.microsoft.com/office/drawing/2014/chart" uri="{C3380CC4-5D6E-409C-BE32-E72D297353CC}">
              <c16:uniqueId val="{00000008-B2E2-4167-804B-3ECC64707532}"/>
            </c:ext>
          </c:extLst>
        </c:ser>
        <c:ser>
          <c:idx val="9"/>
          <c:order val="9"/>
          <c:tx>
            <c:strRef>
              <c:f>Sheet1!$K$1</c:f>
              <c:strCache>
                <c:ptCount val="1"/>
                <c:pt idx="0">
                  <c:v>hmhome</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2075</c:v>
                </c:pt>
                <c:pt idx="1">
                  <c:v>2056</c:v>
                </c:pt>
                <c:pt idx="2">
                  <c:v>2261</c:v>
                </c:pt>
                <c:pt idx="3">
                  <c:v>2393</c:v>
                </c:pt>
                <c:pt idx="4">
                  <c:v>2104</c:v>
                </c:pt>
                <c:pt idx="5">
                  <c:v>2123</c:v>
                </c:pt>
                <c:pt idx="6">
                  <c:v>2151</c:v>
                </c:pt>
              </c:numCache>
            </c:numRef>
          </c:val>
          <c:extLst>
            <c:ext xmlns:c16="http://schemas.microsoft.com/office/drawing/2014/chart" uri="{C3380CC4-5D6E-409C-BE32-E72D297353CC}">
              <c16:uniqueId val="{00000009-B2E2-4167-804B-3ECC64707532}"/>
            </c:ext>
          </c:extLst>
        </c:ser>
        <c:ser>
          <c:idx val="10"/>
          <c:order val="10"/>
          <c:tx>
            <c:strRef>
              <c:f>Sheet1!$L$1</c:f>
              <c:strCache>
                <c:ptCount val="1"/>
                <c:pt idx="0">
                  <c:v>pinkmilkshop</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c:v>
                </c:pt>
                <c:pt idx="1">
                  <c:v>1</c:v>
                </c:pt>
                <c:pt idx="2">
                  <c:v>3</c:v>
                </c:pt>
                <c:pt idx="3">
                  <c:v>5</c:v>
                </c:pt>
                <c:pt idx="4">
                  <c:v>5</c:v>
                </c:pt>
                <c:pt idx="5">
                  <c:v>-2</c:v>
                </c:pt>
                <c:pt idx="6">
                  <c:v>2</c:v>
                </c:pt>
              </c:numCache>
            </c:numRef>
          </c:val>
          <c:extLst>
            <c:ext xmlns:c16="http://schemas.microsoft.com/office/drawing/2014/chart" uri="{C3380CC4-5D6E-409C-BE32-E72D297353CC}">
              <c16:uniqueId val="{0000000A-B2E2-4167-804B-3ECC64707532}"/>
            </c:ext>
          </c:extLst>
        </c:ser>
        <c:ser>
          <c:idx val="11"/>
          <c:order val="11"/>
          <c:tx>
            <c:strRef>
              <c:f>Sheet1!$M$1</c:f>
              <c:strCache>
                <c:ptCount val="1"/>
                <c:pt idx="0">
                  <c:v>otto_de</c:v>
                </c:pt>
              </c:strCache>
            </c:strRef>
          </c:tx>
          <c:spPr>
            <a:solidFill>
              <a:schemeClr val="accent6">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Sheet1!$M$2:$M$8</c:f>
              <c:numCache>
                <c:formatCode>General</c:formatCode>
                <c:ptCount val="7"/>
                <c:pt idx="0">
                  <c:v>135</c:v>
                </c:pt>
                <c:pt idx="1">
                  <c:v>105</c:v>
                </c:pt>
                <c:pt idx="2">
                  <c:v>117</c:v>
                </c:pt>
                <c:pt idx="3">
                  <c:v>132</c:v>
                </c:pt>
                <c:pt idx="4">
                  <c:v>120</c:v>
                </c:pt>
                <c:pt idx="5">
                  <c:v>111</c:v>
                </c:pt>
                <c:pt idx="6">
                  <c:v>139</c:v>
                </c:pt>
              </c:numCache>
            </c:numRef>
          </c:val>
          <c:extLst>
            <c:ext xmlns:c16="http://schemas.microsoft.com/office/drawing/2014/chart" uri="{C3380CC4-5D6E-409C-BE32-E72D297353CC}">
              <c16:uniqueId val="{0000000B-B2E2-4167-804B-3ECC64707532}"/>
            </c:ext>
          </c:extLst>
        </c:ser>
        <c:ser>
          <c:idx val="12"/>
          <c:order val="12"/>
          <c:tx>
            <c:strRef>
              <c:f>Sheet1!$N$1</c:f>
              <c:strCache>
                <c:ptCount val="1"/>
                <c:pt idx="0">
                  <c:v>sostrenegrene</c:v>
                </c:pt>
              </c:strCache>
            </c:strRef>
          </c:tx>
          <c:spPr>
            <a:solidFill>
              <a:schemeClr val="accent1">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Sheet1!$N$2:$N$8</c:f>
              <c:numCache>
                <c:formatCode>General</c:formatCode>
                <c:ptCount val="7"/>
                <c:pt idx="0">
                  <c:v>163</c:v>
                </c:pt>
                <c:pt idx="1">
                  <c:v>109</c:v>
                </c:pt>
                <c:pt idx="2">
                  <c:v>185</c:v>
                </c:pt>
                <c:pt idx="3">
                  <c:v>210</c:v>
                </c:pt>
                <c:pt idx="4">
                  <c:v>271</c:v>
                </c:pt>
                <c:pt idx="5">
                  <c:v>302</c:v>
                </c:pt>
                <c:pt idx="6">
                  <c:v>299</c:v>
                </c:pt>
              </c:numCache>
            </c:numRef>
          </c:val>
          <c:extLst>
            <c:ext xmlns:c16="http://schemas.microsoft.com/office/drawing/2014/chart" uri="{C3380CC4-5D6E-409C-BE32-E72D297353CC}">
              <c16:uniqueId val="{0000000C-B2E2-4167-804B-3ECC64707532}"/>
            </c:ext>
          </c:extLst>
        </c:ser>
        <c:ser>
          <c:idx val="13"/>
          <c:order val="13"/>
          <c:tx>
            <c:strRef>
              <c:f>Sheet1!$O$1</c:f>
              <c:strCache>
                <c:ptCount val="1"/>
                <c:pt idx="0">
                  <c:v>maisonsdumonde_de</c:v>
                </c:pt>
              </c:strCache>
            </c:strRef>
          </c:tx>
          <c:spPr>
            <a:solidFill>
              <a:schemeClr val="accent2">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Sheet1!$O$2:$O$8</c:f>
              <c:numCache>
                <c:formatCode>General</c:formatCode>
                <c:ptCount val="7"/>
                <c:pt idx="0">
                  <c:v>126</c:v>
                </c:pt>
                <c:pt idx="1">
                  <c:v>125</c:v>
                </c:pt>
                <c:pt idx="2">
                  <c:v>116</c:v>
                </c:pt>
                <c:pt idx="3">
                  <c:v>143</c:v>
                </c:pt>
                <c:pt idx="4">
                  <c:v>124</c:v>
                </c:pt>
                <c:pt idx="5">
                  <c:v>134</c:v>
                </c:pt>
                <c:pt idx="6">
                  <c:v>179</c:v>
                </c:pt>
              </c:numCache>
            </c:numRef>
          </c:val>
          <c:extLst>
            <c:ext xmlns:c16="http://schemas.microsoft.com/office/drawing/2014/chart" uri="{C3380CC4-5D6E-409C-BE32-E72D297353CC}">
              <c16:uniqueId val="{0000000D-B2E2-4167-804B-3ECC64707532}"/>
            </c:ext>
          </c:extLst>
        </c:ser>
        <c:ser>
          <c:idx val="14"/>
          <c:order val="14"/>
          <c:tx>
            <c:strRef>
              <c:f>Sheet1!$P$1</c:f>
              <c:strCache>
                <c:ptCount val="1"/>
                <c:pt idx="0">
                  <c:v>depot_online</c:v>
                </c:pt>
              </c:strCache>
            </c:strRef>
          </c:tx>
          <c:spPr>
            <a:solidFill>
              <a:schemeClr val="accent3">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Sheet1!$P$2:$P$8</c:f>
              <c:numCache>
                <c:formatCode>General</c:formatCode>
                <c:ptCount val="7"/>
                <c:pt idx="0">
                  <c:v>137</c:v>
                </c:pt>
                <c:pt idx="1">
                  <c:v>75</c:v>
                </c:pt>
                <c:pt idx="2">
                  <c:v>107</c:v>
                </c:pt>
                <c:pt idx="3">
                  <c:v>163</c:v>
                </c:pt>
                <c:pt idx="4">
                  <c:v>199</c:v>
                </c:pt>
                <c:pt idx="5">
                  <c:v>169</c:v>
                </c:pt>
                <c:pt idx="6">
                  <c:v>293</c:v>
                </c:pt>
              </c:numCache>
            </c:numRef>
          </c:val>
          <c:extLst>
            <c:ext xmlns:c16="http://schemas.microsoft.com/office/drawing/2014/chart" uri="{C3380CC4-5D6E-409C-BE32-E72D297353CC}">
              <c16:uniqueId val="{0000000E-B2E2-4167-804B-3ECC64707532}"/>
            </c:ext>
          </c:extLst>
        </c:ser>
        <c:ser>
          <c:idx val="15"/>
          <c:order val="15"/>
          <c:tx>
            <c:strRef>
              <c:f>Sheet1!$Q$1</c:f>
              <c:strCache>
                <c:ptCount val="1"/>
                <c:pt idx="0">
                  <c:v>granit</c:v>
                </c:pt>
              </c:strCache>
            </c:strRef>
          </c:tx>
          <c:spPr>
            <a:solidFill>
              <a:schemeClr val="accent4">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Sheet1!$Q$2:$Q$8</c:f>
              <c:numCache>
                <c:formatCode>General</c:formatCode>
                <c:ptCount val="7"/>
                <c:pt idx="0">
                  <c:v>14</c:v>
                </c:pt>
                <c:pt idx="1">
                  <c:v>-1</c:v>
                </c:pt>
                <c:pt idx="2">
                  <c:v>-3</c:v>
                </c:pt>
                <c:pt idx="3">
                  <c:v>-1</c:v>
                </c:pt>
                <c:pt idx="4">
                  <c:v>-6</c:v>
                </c:pt>
                <c:pt idx="5">
                  <c:v>-2</c:v>
                </c:pt>
                <c:pt idx="6">
                  <c:v>8</c:v>
                </c:pt>
              </c:numCache>
            </c:numRef>
          </c:val>
          <c:extLst>
            <c:ext xmlns:c16="http://schemas.microsoft.com/office/drawing/2014/chart" uri="{C3380CC4-5D6E-409C-BE32-E72D297353CC}">
              <c16:uniqueId val="{0000000F-B2E2-4167-804B-3ECC64707532}"/>
            </c:ext>
          </c:extLst>
        </c:ser>
        <c:dLbls>
          <c:showLegendKey val="0"/>
          <c:showVal val="0"/>
          <c:showCatName val="0"/>
          <c:showSerName val="0"/>
          <c:showPercent val="0"/>
          <c:showBubbleSize val="0"/>
        </c:dLbls>
        <c:gapWidth val="219"/>
        <c:overlap val="-27"/>
        <c:axId val="544054296"/>
        <c:axId val="544047408"/>
      </c:barChart>
      <c:catAx>
        <c:axId val="54405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47408"/>
        <c:crosses val="autoZero"/>
        <c:auto val="1"/>
        <c:lblAlgn val="ctr"/>
        <c:lblOffset val="100"/>
        <c:noMultiLvlLbl val="0"/>
      </c:catAx>
      <c:valAx>
        <c:axId val="54404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5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maisonsdumonde</c:v>
                </c:pt>
              </c:strCache>
            </c:strRef>
          </c:tx>
          <c:spPr>
            <a:ln w="28575" cap="rnd">
              <a:solidFill>
                <a:schemeClr val="accent1"/>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Sheet1!$B$2:$B$110</c:f>
              <c:numCache>
                <c:formatCode>General</c:formatCode>
                <c:ptCount val="109"/>
                <c:pt idx="0">
                  <c:v>14</c:v>
                </c:pt>
                <c:pt idx="1">
                  <c:v>23</c:v>
                </c:pt>
                <c:pt idx="2">
                  <c:v>50</c:v>
                </c:pt>
                <c:pt idx="3">
                  <c:v>21</c:v>
                </c:pt>
                <c:pt idx="4">
                  <c:v>23</c:v>
                </c:pt>
                <c:pt idx="5">
                  <c:v>20</c:v>
                </c:pt>
                <c:pt idx="6">
                  <c:v>22</c:v>
                </c:pt>
                <c:pt idx="7">
                  <c:v>192</c:v>
                </c:pt>
                <c:pt idx="8">
                  <c:v>33</c:v>
                </c:pt>
                <c:pt idx="9">
                  <c:v>18</c:v>
                </c:pt>
                <c:pt idx="10">
                  <c:v>17</c:v>
                </c:pt>
                <c:pt idx="11">
                  <c:v>19</c:v>
                </c:pt>
                <c:pt idx="12">
                  <c:v>54</c:v>
                </c:pt>
                <c:pt idx="13">
                  <c:v>20</c:v>
                </c:pt>
                <c:pt idx="14">
                  <c:v>119</c:v>
                </c:pt>
                <c:pt idx="15">
                  <c:v>9</c:v>
                </c:pt>
                <c:pt idx="16">
                  <c:v>15</c:v>
                </c:pt>
                <c:pt idx="17">
                  <c:v>65</c:v>
                </c:pt>
                <c:pt idx="18">
                  <c:v>22</c:v>
                </c:pt>
                <c:pt idx="19">
                  <c:v>29</c:v>
                </c:pt>
                <c:pt idx="20">
                  <c:v>26</c:v>
                </c:pt>
                <c:pt idx="21">
                  <c:v>13</c:v>
                </c:pt>
                <c:pt idx="22">
                  <c:v>201</c:v>
                </c:pt>
                <c:pt idx="23">
                  <c:v>0</c:v>
                </c:pt>
                <c:pt idx="24">
                  <c:v>18</c:v>
                </c:pt>
                <c:pt idx="25">
                  <c:v>9</c:v>
                </c:pt>
                <c:pt idx="26">
                  <c:v>15</c:v>
                </c:pt>
                <c:pt idx="27">
                  <c:v>38</c:v>
                </c:pt>
                <c:pt idx="28">
                  <c:v>50</c:v>
                </c:pt>
                <c:pt idx="29">
                  <c:v>21</c:v>
                </c:pt>
                <c:pt idx="30">
                  <c:v>63</c:v>
                </c:pt>
                <c:pt idx="31">
                  <c:v>43</c:v>
                </c:pt>
                <c:pt idx="32">
                  <c:v>10</c:v>
                </c:pt>
                <c:pt idx="33">
                  <c:v>29</c:v>
                </c:pt>
                <c:pt idx="34">
                  <c:v>40</c:v>
                </c:pt>
                <c:pt idx="35">
                  <c:v>230</c:v>
                </c:pt>
                <c:pt idx="36">
                  <c:v>85</c:v>
                </c:pt>
                <c:pt idx="37">
                  <c:v>22</c:v>
                </c:pt>
                <c:pt idx="38">
                  <c:v>2514</c:v>
                </c:pt>
                <c:pt idx="39">
                  <c:v>18</c:v>
                </c:pt>
                <c:pt idx="40">
                  <c:v>205</c:v>
                </c:pt>
                <c:pt idx="41">
                  <c:v>8</c:v>
                </c:pt>
                <c:pt idx="42">
                  <c:v>4</c:v>
                </c:pt>
                <c:pt idx="43">
                  <c:v>22</c:v>
                </c:pt>
                <c:pt idx="44">
                  <c:v>17</c:v>
                </c:pt>
                <c:pt idx="45">
                  <c:v>32</c:v>
                </c:pt>
                <c:pt idx="46">
                  <c:v>0</c:v>
                </c:pt>
                <c:pt idx="47">
                  <c:v>25</c:v>
                </c:pt>
                <c:pt idx="48">
                  <c:v>15</c:v>
                </c:pt>
                <c:pt idx="49">
                  <c:v>35</c:v>
                </c:pt>
                <c:pt idx="50">
                  <c:v>25</c:v>
                </c:pt>
                <c:pt idx="51">
                  <c:v>39</c:v>
                </c:pt>
                <c:pt idx="52">
                  <c:v>22</c:v>
                </c:pt>
                <c:pt idx="53">
                  <c:v>0</c:v>
                </c:pt>
                <c:pt idx="54">
                  <c:v>29</c:v>
                </c:pt>
                <c:pt idx="55">
                  <c:v>13</c:v>
                </c:pt>
                <c:pt idx="56">
                  <c:v>45</c:v>
                </c:pt>
                <c:pt idx="57">
                  <c:v>5</c:v>
                </c:pt>
                <c:pt idx="58">
                  <c:v>7</c:v>
                </c:pt>
                <c:pt idx="59">
                  <c:v>19</c:v>
                </c:pt>
                <c:pt idx="60">
                  <c:v>14</c:v>
                </c:pt>
                <c:pt idx="61">
                  <c:v>0</c:v>
                </c:pt>
                <c:pt idx="62">
                  <c:v>117</c:v>
                </c:pt>
                <c:pt idx="63">
                  <c:v>37</c:v>
                </c:pt>
                <c:pt idx="64">
                  <c:v>22</c:v>
                </c:pt>
                <c:pt idx="65">
                  <c:v>17</c:v>
                </c:pt>
                <c:pt idx="66">
                  <c:v>10</c:v>
                </c:pt>
                <c:pt idx="67">
                  <c:v>17</c:v>
                </c:pt>
                <c:pt idx="68">
                  <c:v>9</c:v>
                </c:pt>
                <c:pt idx="69">
                  <c:v>28</c:v>
                </c:pt>
                <c:pt idx="70">
                  <c:v>18</c:v>
                </c:pt>
                <c:pt idx="71">
                  <c:v>0</c:v>
                </c:pt>
                <c:pt idx="72">
                  <c:v>22</c:v>
                </c:pt>
                <c:pt idx="73">
                  <c:v>8</c:v>
                </c:pt>
                <c:pt idx="74">
                  <c:v>9</c:v>
                </c:pt>
                <c:pt idx="75">
                  <c:v>10</c:v>
                </c:pt>
                <c:pt idx="76">
                  <c:v>19</c:v>
                </c:pt>
                <c:pt idx="77">
                  <c:v>7</c:v>
                </c:pt>
                <c:pt idx="78">
                  <c:v>72</c:v>
                </c:pt>
                <c:pt idx="79">
                  <c:v>13</c:v>
                </c:pt>
                <c:pt idx="80">
                  <c:v>41</c:v>
                </c:pt>
                <c:pt idx="81">
                  <c:v>13</c:v>
                </c:pt>
                <c:pt idx="82">
                  <c:v>10</c:v>
                </c:pt>
                <c:pt idx="83">
                  <c:v>20</c:v>
                </c:pt>
                <c:pt idx="84">
                  <c:v>36</c:v>
                </c:pt>
                <c:pt idx="85">
                  <c:v>13</c:v>
                </c:pt>
                <c:pt idx="86">
                  <c:v>15</c:v>
                </c:pt>
                <c:pt idx="87">
                  <c:v>48</c:v>
                </c:pt>
                <c:pt idx="88">
                  <c:v>40</c:v>
                </c:pt>
                <c:pt idx="89">
                  <c:v>60</c:v>
                </c:pt>
                <c:pt idx="90">
                  <c:v>36</c:v>
                </c:pt>
                <c:pt idx="91">
                  <c:v>22</c:v>
                </c:pt>
                <c:pt idx="92">
                  <c:v>61</c:v>
                </c:pt>
                <c:pt idx="93">
                  <c:v>7</c:v>
                </c:pt>
                <c:pt idx="94">
                  <c:v>70</c:v>
                </c:pt>
                <c:pt idx="95">
                  <c:v>17</c:v>
                </c:pt>
                <c:pt idx="96">
                  <c:v>23</c:v>
                </c:pt>
                <c:pt idx="97">
                  <c:v>22</c:v>
                </c:pt>
                <c:pt idx="98">
                  <c:v>20</c:v>
                </c:pt>
                <c:pt idx="99">
                  <c:v>19</c:v>
                </c:pt>
                <c:pt idx="100">
                  <c:v>20</c:v>
                </c:pt>
                <c:pt idx="101">
                  <c:v>9</c:v>
                </c:pt>
                <c:pt idx="102">
                  <c:v>17</c:v>
                </c:pt>
                <c:pt idx="103">
                  <c:v>9</c:v>
                </c:pt>
                <c:pt idx="104">
                  <c:v>11</c:v>
                </c:pt>
                <c:pt idx="105">
                  <c:v>63</c:v>
                </c:pt>
                <c:pt idx="106">
                  <c:v>5</c:v>
                </c:pt>
                <c:pt idx="107">
                  <c:v>28</c:v>
                </c:pt>
                <c:pt idx="108">
                  <c:v>16</c:v>
                </c:pt>
              </c:numCache>
            </c:numRef>
          </c:val>
          <c:smooth val="0"/>
          <c:extLst>
            <c:ext xmlns:c16="http://schemas.microsoft.com/office/drawing/2014/chart" uri="{C3380CC4-5D6E-409C-BE32-E72D297353CC}">
              <c16:uniqueId val="{00000000-325A-4E30-8F91-4A76C463CB31}"/>
            </c:ext>
          </c:extLst>
        </c:ser>
        <c:ser>
          <c:idx val="1"/>
          <c:order val="1"/>
          <c:tx>
            <c:strRef>
              <c:f>Sheet1!$C$1</c:f>
              <c:strCache>
                <c:ptCount val="1"/>
                <c:pt idx="0">
                  <c:v>jotex.de</c:v>
                </c:pt>
              </c:strCache>
            </c:strRef>
          </c:tx>
          <c:spPr>
            <a:ln w="28575" cap="rnd">
              <a:solidFill>
                <a:schemeClr val="accent2"/>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Sheet1!$C$2:$C$110</c:f>
              <c:numCache>
                <c:formatCode>General</c:formatCode>
                <c:ptCount val="109"/>
                <c:pt idx="0">
                  <c:v>2</c:v>
                </c:pt>
                <c:pt idx="1">
                  <c:v>0</c:v>
                </c:pt>
                <c:pt idx="2">
                  <c:v>0</c:v>
                </c:pt>
                <c:pt idx="3">
                  <c:v>5</c:v>
                </c:pt>
                <c:pt idx="4">
                  <c:v>0</c:v>
                </c:pt>
                <c:pt idx="5">
                  <c:v>8</c:v>
                </c:pt>
                <c:pt idx="6">
                  <c:v>0</c:v>
                </c:pt>
                <c:pt idx="7">
                  <c:v>0</c:v>
                </c:pt>
                <c:pt idx="8">
                  <c:v>0</c:v>
                </c:pt>
                <c:pt idx="9">
                  <c:v>1</c:v>
                </c:pt>
                <c:pt idx="10">
                  <c:v>1</c:v>
                </c:pt>
                <c:pt idx="11">
                  <c:v>2</c:v>
                </c:pt>
                <c:pt idx="12">
                  <c:v>2</c:v>
                </c:pt>
                <c:pt idx="13">
                  <c:v>1</c:v>
                </c:pt>
                <c:pt idx="14">
                  <c:v>8</c:v>
                </c:pt>
                <c:pt idx="15">
                  <c:v>1</c:v>
                </c:pt>
                <c:pt idx="16">
                  <c:v>1</c:v>
                </c:pt>
                <c:pt idx="17">
                  <c:v>1</c:v>
                </c:pt>
                <c:pt idx="18">
                  <c:v>0</c:v>
                </c:pt>
                <c:pt idx="19">
                  <c:v>0</c:v>
                </c:pt>
                <c:pt idx="20">
                  <c:v>0</c:v>
                </c:pt>
                <c:pt idx="21">
                  <c:v>3</c:v>
                </c:pt>
                <c:pt idx="22">
                  <c:v>1</c:v>
                </c:pt>
                <c:pt idx="23">
                  <c:v>2</c:v>
                </c:pt>
                <c:pt idx="24">
                  <c:v>3</c:v>
                </c:pt>
                <c:pt idx="25">
                  <c:v>0</c:v>
                </c:pt>
                <c:pt idx="26">
                  <c:v>0</c:v>
                </c:pt>
                <c:pt idx="27">
                  <c:v>1</c:v>
                </c:pt>
                <c:pt idx="28">
                  <c:v>1</c:v>
                </c:pt>
                <c:pt idx="29">
                  <c:v>1</c:v>
                </c:pt>
                <c:pt idx="30">
                  <c:v>1</c:v>
                </c:pt>
                <c:pt idx="31">
                  <c:v>1</c:v>
                </c:pt>
                <c:pt idx="32">
                  <c:v>2</c:v>
                </c:pt>
                <c:pt idx="33">
                  <c:v>1</c:v>
                </c:pt>
                <c:pt idx="34">
                  <c:v>3</c:v>
                </c:pt>
                <c:pt idx="35">
                  <c:v>0</c:v>
                </c:pt>
                <c:pt idx="36">
                  <c:v>4</c:v>
                </c:pt>
                <c:pt idx="37">
                  <c:v>2</c:v>
                </c:pt>
                <c:pt idx="38">
                  <c:v>1</c:v>
                </c:pt>
                <c:pt idx="39">
                  <c:v>10</c:v>
                </c:pt>
                <c:pt idx="40">
                  <c:v>1</c:v>
                </c:pt>
                <c:pt idx="41">
                  <c:v>3</c:v>
                </c:pt>
                <c:pt idx="42">
                  <c:v>0</c:v>
                </c:pt>
                <c:pt idx="43">
                  <c:v>0</c:v>
                </c:pt>
                <c:pt idx="44">
                  <c:v>0</c:v>
                </c:pt>
                <c:pt idx="45">
                  <c:v>1</c:v>
                </c:pt>
                <c:pt idx="46">
                  <c:v>1</c:v>
                </c:pt>
                <c:pt idx="47">
                  <c:v>0</c:v>
                </c:pt>
                <c:pt idx="48">
                  <c:v>1</c:v>
                </c:pt>
                <c:pt idx="49">
                  <c:v>1</c:v>
                </c:pt>
                <c:pt idx="50">
                  <c:v>1</c:v>
                </c:pt>
                <c:pt idx="51">
                  <c:v>0</c:v>
                </c:pt>
                <c:pt idx="52">
                  <c:v>0</c:v>
                </c:pt>
                <c:pt idx="53">
                  <c:v>0</c:v>
                </c:pt>
                <c:pt idx="54">
                  <c:v>0</c:v>
                </c:pt>
                <c:pt idx="55">
                  <c:v>1</c:v>
                </c:pt>
                <c:pt idx="56">
                  <c:v>1</c:v>
                </c:pt>
                <c:pt idx="57">
                  <c:v>1</c:v>
                </c:pt>
                <c:pt idx="58">
                  <c:v>0</c:v>
                </c:pt>
                <c:pt idx="59">
                  <c:v>1</c:v>
                </c:pt>
                <c:pt idx="60">
                  <c:v>0</c:v>
                </c:pt>
                <c:pt idx="61">
                  <c:v>2</c:v>
                </c:pt>
                <c:pt idx="62">
                  <c:v>3</c:v>
                </c:pt>
                <c:pt idx="63">
                  <c:v>2</c:v>
                </c:pt>
                <c:pt idx="64">
                  <c:v>2</c:v>
                </c:pt>
                <c:pt idx="65">
                  <c:v>6</c:v>
                </c:pt>
                <c:pt idx="66">
                  <c:v>0</c:v>
                </c:pt>
                <c:pt idx="67">
                  <c:v>3</c:v>
                </c:pt>
                <c:pt idx="68">
                  <c:v>2</c:v>
                </c:pt>
                <c:pt idx="69">
                  <c:v>0</c:v>
                </c:pt>
                <c:pt idx="70">
                  <c:v>1</c:v>
                </c:pt>
                <c:pt idx="71">
                  <c:v>2</c:v>
                </c:pt>
                <c:pt idx="72">
                  <c:v>8</c:v>
                </c:pt>
                <c:pt idx="73">
                  <c:v>1</c:v>
                </c:pt>
                <c:pt idx="74">
                  <c:v>1</c:v>
                </c:pt>
                <c:pt idx="75">
                  <c:v>1</c:v>
                </c:pt>
                <c:pt idx="76">
                  <c:v>4</c:v>
                </c:pt>
                <c:pt idx="77">
                  <c:v>3</c:v>
                </c:pt>
                <c:pt idx="78">
                  <c:v>0</c:v>
                </c:pt>
                <c:pt idx="79">
                  <c:v>1</c:v>
                </c:pt>
                <c:pt idx="80">
                  <c:v>2</c:v>
                </c:pt>
                <c:pt idx="81">
                  <c:v>1</c:v>
                </c:pt>
                <c:pt idx="82">
                  <c:v>0</c:v>
                </c:pt>
                <c:pt idx="83">
                  <c:v>3</c:v>
                </c:pt>
                <c:pt idx="84">
                  <c:v>2</c:v>
                </c:pt>
                <c:pt idx="85">
                  <c:v>2</c:v>
                </c:pt>
                <c:pt idx="86">
                  <c:v>6</c:v>
                </c:pt>
                <c:pt idx="87">
                  <c:v>1</c:v>
                </c:pt>
                <c:pt idx="88">
                  <c:v>2</c:v>
                </c:pt>
                <c:pt idx="89">
                  <c:v>0</c:v>
                </c:pt>
                <c:pt idx="90">
                  <c:v>0</c:v>
                </c:pt>
                <c:pt idx="91">
                  <c:v>2</c:v>
                </c:pt>
                <c:pt idx="92">
                  <c:v>1</c:v>
                </c:pt>
                <c:pt idx="93">
                  <c:v>2</c:v>
                </c:pt>
                <c:pt idx="94">
                  <c:v>0</c:v>
                </c:pt>
                <c:pt idx="95">
                  <c:v>2</c:v>
                </c:pt>
                <c:pt idx="96">
                  <c:v>0</c:v>
                </c:pt>
                <c:pt idx="97">
                  <c:v>0</c:v>
                </c:pt>
                <c:pt idx="98">
                  <c:v>0</c:v>
                </c:pt>
                <c:pt idx="99">
                  <c:v>0</c:v>
                </c:pt>
                <c:pt idx="100">
                  <c:v>0</c:v>
                </c:pt>
                <c:pt idx="101">
                  <c:v>0</c:v>
                </c:pt>
                <c:pt idx="102">
                  <c:v>1</c:v>
                </c:pt>
                <c:pt idx="103">
                  <c:v>0</c:v>
                </c:pt>
                <c:pt idx="104">
                  <c:v>0</c:v>
                </c:pt>
                <c:pt idx="105">
                  <c:v>0</c:v>
                </c:pt>
                <c:pt idx="106">
                  <c:v>0</c:v>
                </c:pt>
                <c:pt idx="107">
                  <c:v>0</c:v>
                </c:pt>
                <c:pt idx="108">
                  <c:v>2</c:v>
                </c:pt>
              </c:numCache>
            </c:numRef>
          </c:val>
          <c:smooth val="0"/>
          <c:extLst>
            <c:ext xmlns:c16="http://schemas.microsoft.com/office/drawing/2014/chart" uri="{C3380CC4-5D6E-409C-BE32-E72D297353CC}">
              <c16:uniqueId val="{00000001-325A-4E30-8F91-4A76C463CB31}"/>
            </c:ext>
          </c:extLst>
        </c:ser>
        <c:ser>
          <c:idx val="2"/>
          <c:order val="2"/>
          <c:tx>
            <c:strRef>
              <c:f>Sheet1!$D$1</c:f>
              <c:strCache>
                <c:ptCount val="1"/>
                <c:pt idx="0">
                  <c:v>zarahome</c:v>
                </c:pt>
              </c:strCache>
            </c:strRef>
          </c:tx>
          <c:spPr>
            <a:ln w="28575" cap="rnd">
              <a:solidFill>
                <a:schemeClr val="accent3"/>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Sheet1!$D$2:$D$110</c:f>
              <c:numCache>
                <c:formatCode>General</c:formatCode>
                <c:ptCount val="10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52</c:v>
                </c:pt>
                <c:pt idx="20">
                  <c:v>43</c:v>
                </c:pt>
                <c:pt idx="21">
                  <c:v>46</c:v>
                </c:pt>
                <c:pt idx="22">
                  <c:v>55</c:v>
                </c:pt>
                <c:pt idx="23">
                  <c:v>0</c:v>
                </c:pt>
                <c:pt idx="24">
                  <c:v>44</c:v>
                </c:pt>
                <c:pt idx="25">
                  <c:v>37</c:v>
                </c:pt>
                <c:pt idx="26">
                  <c:v>0</c:v>
                </c:pt>
                <c:pt idx="27">
                  <c:v>16</c:v>
                </c:pt>
                <c:pt idx="28">
                  <c:v>53</c:v>
                </c:pt>
                <c:pt idx="29">
                  <c:v>147</c:v>
                </c:pt>
                <c:pt idx="30">
                  <c:v>0</c:v>
                </c:pt>
                <c:pt idx="31">
                  <c:v>0</c:v>
                </c:pt>
                <c:pt idx="32">
                  <c:v>0</c:v>
                </c:pt>
                <c:pt idx="33">
                  <c:v>0</c:v>
                </c:pt>
                <c:pt idx="34">
                  <c:v>0</c:v>
                </c:pt>
                <c:pt idx="35">
                  <c:v>0</c:v>
                </c:pt>
                <c:pt idx="36">
                  <c:v>0</c:v>
                </c:pt>
                <c:pt idx="37">
                  <c:v>0</c:v>
                </c:pt>
                <c:pt idx="38">
                  <c:v>0</c:v>
                </c:pt>
                <c:pt idx="39">
                  <c:v>49</c:v>
                </c:pt>
                <c:pt idx="40">
                  <c:v>65</c:v>
                </c:pt>
                <c:pt idx="41">
                  <c:v>36</c:v>
                </c:pt>
                <c:pt idx="42">
                  <c:v>33</c:v>
                </c:pt>
                <c:pt idx="43">
                  <c:v>22</c:v>
                </c:pt>
                <c:pt idx="44">
                  <c:v>36</c:v>
                </c:pt>
                <c:pt idx="45">
                  <c:v>17</c:v>
                </c:pt>
                <c:pt idx="46">
                  <c:v>38</c:v>
                </c:pt>
                <c:pt idx="47">
                  <c:v>27</c:v>
                </c:pt>
                <c:pt idx="48">
                  <c:v>20</c:v>
                </c:pt>
                <c:pt idx="49">
                  <c:v>27</c:v>
                </c:pt>
                <c:pt idx="50">
                  <c:v>0</c:v>
                </c:pt>
                <c:pt idx="51">
                  <c:v>0</c:v>
                </c:pt>
                <c:pt idx="52">
                  <c:v>0</c:v>
                </c:pt>
                <c:pt idx="53">
                  <c:v>19</c:v>
                </c:pt>
                <c:pt idx="54">
                  <c:v>30</c:v>
                </c:pt>
                <c:pt idx="55">
                  <c:v>30</c:v>
                </c:pt>
                <c:pt idx="56">
                  <c:v>34</c:v>
                </c:pt>
                <c:pt idx="57">
                  <c:v>43</c:v>
                </c:pt>
                <c:pt idx="58">
                  <c:v>217</c:v>
                </c:pt>
                <c:pt idx="59">
                  <c:v>0</c:v>
                </c:pt>
                <c:pt idx="60">
                  <c:v>0</c:v>
                </c:pt>
                <c:pt idx="61">
                  <c:v>0</c:v>
                </c:pt>
                <c:pt idx="62">
                  <c:v>0</c:v>
                </c:pt>
                <c:pt idx="63">
                  <c:v>0</c:v>
                </c:pt>
                <c:pt idx="64">
                  <c:v>0</c:v>
                </c:pt>
                <c:pt idx="65">
                  <c:v>0</c:v>
                </c:pt>
                <c:pt idx="66">
                  <c:v>0</c:v>
                </c:pt>
                <c:pt idx="67">
                  <c:v>30</c:v>
                </c:pt>
                <c:pt idx="68">
                  <c:v>16</c:v>
                </c:pt>
                <c:pt idx="69">
                  <c:v>17</c:v>
                </c:pt>
                <c:pt idx="70">
                  <c:v>22</c:v>
                </c:pt>
                <c:pt idx="71">
                  <c:v>21</c:v>
                </c:pt>
                <c:pt idx="72">
                  <c:v>41</c:v>
                </c:pt>
                <c:pt idx="73">
                  <c:v>21</c:v>
                </c:pt>
                <c:pt idx="74">
                  <c:v>0</c:v>
                </c:pt>
                <c:pt idx="75">
                  <c:v>34</c:v>
                </c:pt>
                <c:pt idx="76">
                  <c:v>67</c:v>
                </c:pt>
                <c:pt idx="77">
                  <c:v>0</c:v>
                </c:pt>
                <c:pt idx="78">
                  <c:v>0</c:v>
                </c:pt>
                <c:pt idx="79">
                  <c:v>0</c:v>
                </c:pt>
                <c:pt idx="80">
                  <c:v>0</c:v>
                </c:pt>
                <c:pt idx="81">
                  <c:v>0</c:v>
                </c:pt>
                <c:pt idx="82">
                  <c:v>0</c:v>
                </c:pt>
                <c:pt idx="83">
                  <c:v>9</c:v>
                </c:pt>
                <c:pt idx="84">
                  <c:v>10</c:v>
                </c:pt>
                <c:pt idx="85">
                  <c:v>22</c:v>
                </c:pt>
                <c:pt idx="86">
                  <c:v>0</c:v>
                </c:pt>
                <c:pt idx="87">
                  <c:v>0</c:v>
                </c:pt>
                <c:pt idx="88">
                  <c:v>0</c:v>
                </c:pt>
                <c:pt idx="89">
                  <c:v>0</c:v>
                </c:pt>
                <c:pt idx="90">
                  <c:v>0</c:v>
                </c:pt>
                <c:pt idx="91">
                  <c:v>0</c:v>
                </c:pt>
                <c:pt idx="92">
                  <c:v>0</c:v>
                </c:pt>
                <c:pt idx="93">
                  <c:v>0</c:v>
                </c:pt>
                <c:pt idx="94">
                  <c:v>33</c:v>
                </c:pt>
                <c:pt idx="95">
                  <c:v>38</c:v>
                </c:pt>
                <c:pt idx="96">
                  <c:v>25</c:v>
                </c:pt>
                <c:pt idx="97">
                  <c:v>20</c:v>
                </c:pt>
                <c:pt idx="98">
                  <c:v>15</c:v>
                </c:pt>
                <c:pt idx="99">
                  <c:v>22</c:v>
                </c:pt>
                <c:pt idx="100">
                  <c:v>0</c:v>
                </c:pt>
                <c:pt idx="101">
                  <c:v>39</c:v>
                </c:pt>
                <c:pt idx="102">
                  <c:v>35</c:v>
                </c:pt>
                <c:pt idx="103">
                  <c:v>26</c:v>
                </c:pt>
                <c:pt idx="104">
                  <c:v>22</c:v>
                </c:pt>
                <c:pt idx="105">
                  <c:v>19</c:v>
                </c:pt>
                <c:pt idx="106">
                  <c:v>12</c:v>
                </c:pt>
                <c:pt idx="107">
                  <c:v>10</c:v>
                </c:pt>
                <c:pt idx="108">
                  <c:v>10</c:v>
                </c:pt>
              </c:numCache>
            </c:numRef>
          </c:val>
          <c:smooth val="0"/>
          <c:extLst>
            <c:ext xmlns:c16="http://schemas.microsoft.com/office/drawing/2014/chart" uri="{C3380CC4-5D6E-409C-BE32-E72D297353CC}">
              <c16:uniqueId val="{00000002-325A-4E30-8F91-4A76C463CB31}"/>
            </c:ext>
          </c:extLst>
        </c:ser>
        <c:ser>
          <c:idx val="3"/>
          <c:order val="3"/>
          <c:tx>
            <c:strRef>
              <c:f>Sheet1!$E$1</c:f>
              <c:strCache>
                <c:ptCount val="1"/>
                <c:pt idx="0">
                  <c:v>ikeadeutschland</c:v>
                </c:pt>
              </c:strCache>
            </c:strRef>
          </c:tx>
          <c:spPr>
            <a:ln w="28575" cap="rnd">
              <a:solidFill>
                <a:schemeClr val="accent4"/>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Sheet1!$E$2:$E$110</c:f>
              <c:numCache>
                <c:formatCode>General</c:formatCode>
                <c:ptCount val="109"/>
                <c:pt idx="0">
                  <c:v>0</c:v>
                </c:pt>
                <c:pt idx="1">
                  <c:v>0</c:v>
                </c:pt>
                <c:pt idx="2">
                  <c:v>17</c:v>
                </c:pt>
                <c:pt idx="3">
                  <c:v>33</c:v>
                </c:pt>
                <c:pt idx="4">
                  <c:v>69</c:v>
                </c:pt>
                <c:pt idx="5">
                  <c:v>118</c:v>
                </c:pt>
                <c:pt idx="6">
                  <c:v>40</c:v>
                </c:pt>
                <c:pt idx="7">
                  <c:v>0</c:v>
                </c:pt>
                <c:pt idx="8">
                  <c:v>0</c:v>
                </c:pt>
                <c:pt idx="9">
                  <c:v>34</c:v>
                </c:pt>
                <c:pt idx="10">
                  <c:v>31</c:v>
                </c:pt>
                <c:pt idx="11">
                  <c:v>40</c:v>
                </c:pt>
                <c:pt idx="12">
                  <c:v>57</c:v>
                </c:pt>
                <c:pt idx="13">
                  <c:v>25</c:v>
                </c:pt>
                <c:pt idx="14">
                  <c:v>0</c:v>
                </c:pt>
                <c:pt idx="15">
                  <c:v>0</c:v>
                </c:pt>
                <c:pt idx="16">
                  <c:v>30</c:v>
                </c:pt>
                <c:pt idx="17">
                  <c:v>0</c:v>
                </c:pt>
                <c:pt idx="18">
                  <c:v>80</c:v>
                </c:pt>
                <c:pt idx="19">
                  <c:v>0</c:v>
                </c:pt>
                <c:pt idx="20">
                  <c:v>0</c:v>
                </c:pt>
                <c:pt idx="21">
                  <c:v>0</c:v>
                </c:pt>
                <c:pt idx="22">
                  <c:v>0</c:v>
                </c:pt>
                <c:pt idx="23">
                  <c:v>15</c:v>
                </c:pt>
                <c:pt idx="24">
                  <c:v>137</c:v>
                </c:pt>
                <c:pt idx="25">
                  <c:v>42</c:v>
                </c:pt>
                <c:pt idx="26">
                  <c:v>417</c:v>
                </c:pt>
                <c:pt idx="27">
                  <c:v>36</c:v>
                </c:pt>
                <c:pt idx="28">
                  <c:v>0</c:v>
                </c:pt>
                <c:pt idx="29">
                  <c:v>0</c:v>
                </c:pt>
                <c:pt idx="30">
                  <c:v>12</c:v>
                </c:pt>
                <c:pt idx="31">
                  <c:v>173</c:v>
                </c:pt>
                <c:pt idx="32">
                  <c:v>19</c:v>
                </c:pt>
                <c:pt idx="33">
                  <c:v>76</c:v>
                </c:pt>
                <c:pt idx="34">
                  <c:v>45</c:v>
                </c:pt>
                <c:pt idx="35">
                  <c:v>0</c:v>
                </c:pt>
                <c:pt idx="36">
                  <c:v>0</c:v>
                </c:pt>
                <c:pt idx="37">
                  <c:v>72</c:v>
                </c:pt>
                <c:pt idx="38">
                  <c:v>8</c:v>
                </c:pt>
                <c:pt idx="39">
                  <c:v>16</c:v>
                </c:pt>
                <c:pt idx="40">
                  <c:v>55</c:v>
                </c:pt>
                <c:pt idx="41">
                  <c:v>0</c:v>
                </c:pt>
                <c:pt idx="42">
                  <c:v>0</c:v>
                </c:pt>
                <c:pt idx="43">
                  <c:v>0</c:v>
                </c:pt>
                <c:pt idx="44">
                  <c:v>23</c:v>
                </c:pt>
                <c:pt idx="45">
                  <c:v>28</c:v>
                </c:pt>
                <c:pt idx="46">
                  <c:v>24</c:v>
                </c:pt>
                <c:pt idx="47">
                  <c:v>50</c:v>
                </c:pt>
                <c:pt idx="48">
                  <c:v>0</c:v>
                </c:pt>
                <c:pt idx="49">
                  <c:v>26</c:v>
                </c:pt>
                <c:pt idx="50">
                  <c:v>0</c:v>
                </c:pt>
                <c:pt idx="51">
                  <c:v>0</c:v>
                </c:pt>
                <c:pt idx="52">
                  <c:v>0</c:v>
                </c:pt>
                <c:pt idx="53">
                  <c:v>43</c:v>
                </c:pt>
                <c:pt idx="54">
                  <c:v>0</c:v>
                </c:pt>
                <c:pt idx="55">
                  <c:v>0</c:v>
                </c:pt>
                <c:pt idx="56">
                  <c:v>0</c:v>
                </c:pt>
                <c:pt idx="57">
                  <c:v>0</c:v>
                </c:pt>
                <c:pt idx="58">
                  <c:v>0</c:v>
                </c:pt>
                <c:pt idx="59">
                  <c:v>19</c:v>
                </c:pt>
                <c:pt idx="60">
                  <c:v>26</c:v>
                </c:pt>
                <c:pt idx="61">
                  <c:v>1021</c:v>
                </c:pt>
                <c:pt idx="62">
                  <c:v>0</c:v>
                </c:pt>
                <c:pt idx="63">
                  <c:v>0</c:v>
                </c:pt>
                <c:pt idx="64">
                  <c:v>0</c:v>
                </c:pt>
                <c:pt idx="65">
                  <c:v>0</c:v>
                </c:pt>
                <c:pt idx="66">
                  <c:v>21</c:v>
                </c:pt>
                <c:pt idx="67">
                  <c:v>22</c:v>
                </c:pt>
                <c:pt idx="68">
                  <c:v>39</c:v>
                </c:pt>
                <c:pt idx="69">
                  <c:v>9</c:v>
                </c:pt>
                <c:pt idx="70">
                  <c:v>0</c:v>
                </c:pt>
                <c:pt idx="71">
                  <c:v>0</c:v>
                </c:pt>
                <c:pt idx="72">
                  <c:v>65</c:v>
                </c:pt>
                <c:pt idx="73">
                  <c:v>11</c:v>
                </c:pt>
                <c:pt idx="74">
                  <c:v>12</c:v>
                </c:pt>
                <c:pt idx="75">
                  <c:v>0</c:v>
                </c:pt>
                <c:pt idx="76">
                  <c:v>9</c:v>
                </c:pt>
                <c:pt idx="77">
                  <c:v>0</c:v>
                </c:pt>
                <c:pt idx="78">
                  <c:v>0</c:v>
                </c:pt>
                <c:pt idx="79">
                  <c:v>0</c:v>
                </c:pt>
                <c:pt idx="80">
                  <c:v>9</c:v>
                </c:pt>
                <c:pt idx="81">
                  <c:v>0</c:v>
                </c:pt>
                <c:pt idx="82">
                  <c:v>9</c:v>
                </c:pt>
                <c:pt idx="83">
                  <c:v>0</c:v>
                </c:pt>
                <c:pt idx="84">
                  <c:v>0</c:v>
                </c:pt>
                <c:pt idx="85">
                  <c:v>0</c:v>
                </c:pt>
                <c:pt idx="86">
                  <c:v>28</c:v>
                </c:pt>
                <c:pt idx="87">
                  <c:v>113</c:v>
                </c:pt>
                <c:pt idx="88">
                  <c:v>0</c:v>
                </c:pt>
                <c:pt idx="89">
                  <c:v>8</c:v>
                </c:pt>
                <c:pt idx="90">
                  <c:v>0</c:v>
                </c:pt>
                <c:pt idx="91">
                  <c:v>0</c:v>
                </c:pt>
                <c:pt idx="92">
                  <c:v>0</c:v>
                </c:pt>
                <c:pt idx="93">
                  <c:v>0</c:v>
                </c:pt>
                <c:pt idx="94">
                  <c:v>12</c:v>
                </c:pt>
                <c:pt idx="95">
                  <c:v>13</c:v>
                </c:pt>
                <c:pt idx="96">
                  <c:v>6</c:v>
                </c:pt>
                <c:pt idx="97">
                  <c:v>0</c:v>
                </c:pt>
                <c:pt idx="98">
                  <c:v>0</c:v>
                </c:pt>
                <c:pt idx="99">
                  <c:v>0</c:v>
                </c:pt>
                <c:pt idx="100">
                  <c:v>27</c:v>
                </c:pt>
                <c:pt idx="101">
                  <c:v>0</c:v>
                </c:pt>
                <c:pt idx="102">
                  <c:v>12</c:v>
                </c:pt>
                <c:pt idx="103">
                  <c:v>0</c:v>
                </c:pt>
                <c:pt idx="104">
                  <c:v>0</c:v>
                </c:pt>
                <c:pt idx="105">
                  <c:v>0</c:v>
                </c:pt>
                <c:pt idx="106">
                  <c:v>26</c:v>
                </c:pt>
                <c:pt idx="107">
                  <c:v>0</c:v>
                </c:pt>
                <c:pt idx="108">
                  <c:v>0</c:v>
                </c:pt>
              </c:numCache>
            </c:numRef>
          </c:val>
          <c:smooth val="0"/>
          <c:extLst>
            <c:ext xmlns:c16="http://schemas.microsoft.com/office/drawing/2014/chart" uri="{C3380CC4-5D6E-409C-BE32-E72D297353CC}">
              <c16:uniqueId val="{00000003-325A-4E30-8F91-4A76C463CB31}"/>
            </c:ext>
          </c:extLst>
        </c:ser>
        <c:ser>
          <c:idx val="4"/>
          <c:order val="4"/>
          <c:tx>
            <c:strRef>
              <c:f>Sheet1!$F$1</c:f>
              <c:strCache>
                <c:ptCount val="1"/>
                <c:pt idx="0">
                  <c:v>geliebteszuhause</c:v>
                </c:pt>
              </c:strCache>
            </c:strRef>
          </c:tx>
          <c:spPr>
            <a:ln w="28575" cap="rnd">
              <a:solidFill>
                <a:schemeClr val="accent5"/>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Sheet1!$F$2:$F$110</c:f>
              <c:numCache>
                <c:formatCode>General</c:formatCode>
                <c:ptCount val="109"/>
                <c:pt idx="0">
                  <c:v>24</c:v>
                </c:pt>
                <c:pt idx="1">
                  <c:v>10</c:v>
                </c:pt>
                <c:pt idx="2">
                  <c:v>20</c:v>
                </c:pt>
                <c:pt idx="3">
                  <c:v>0</c:v>
                </c:pt>
                <c:pt idx="4">
                  <c:v>16</c:v>
                </c:pt>
                <c:pt idx="5">
                  <c:v>23</c:v>
                </c:pt>
                <c:pt idx="6">
                  <c:v>11</c:v>
                </c:pt>
                <c:pt idx="7">
                  <c:v>60</c:v>
                </c:pt>
                <c:pt idx="8">
                  <c:v>25</c:v>
                </c:pt>
                <c:pt idx="9">
                  <c:v>40</c:v>
                </c:pt>
                <c:pt idx="10">
                  <c:v>6</c:v>
                </c:pt>
                <c:pt idx="11">
                  <c:v>12</c:v>
                </c:pt>
                <c:pt idx="12">
                  <c:v>16</c:v>
                </c:pt>
                <c:pt idx="13">
                  <c:v>32</c:v>
                </c:pt>
                <c:pt idx="14">
                  <c:v>15</c:v>
                </c:pt>
                <c:pt idx="15">
                  <c:v>7</c:v>
                </c:pt>
                <c:pt idx="16">
                  <c:v>0</c:v>
                </c:pt>
                <c:pt idx="17">
                  <c:v>7</c:v>
                </c:pt>
                <c:pt idx="18">
                  <c:v>17</c:v>
                </c:pt>
                <c:pt idx="19">
                  <c:v>0</c:v>
                </c:pt>
                <c:pt idx="20">
                  <c:v>14</c:v>
                </c:pt>
                <c:pt idx="21">
                  <c:v>15</c:v>
                </c:pt>
                <c:pt idx="22">
                  <c:v>10</c:v>
                </c:pt>
                <c:pt idx="23">
                  <c:v>22</c:v>
                </c:pt>
                <c:pt idx="24">
                  <c:v>0</c:v>
                </c:pt>
                <c:pt idx="25">
                  <c:v>22</c:v>
                </c:pt>
                <c:pt idx="26">
                  <c:v>18</c:v>
                </c:pt>
                <c:pt idx="27">
                  <c:v>15</c:v>
                </c:pt>
                <c:pt idx="28">
                  <c:v>17</c:v>
                </c:pt>
                <c:pt idx="29">
                  <c:v>0</c:v>
                </c:pt>
                <c:pt idx="30">
                  <c:v>0</c:v>
                </c:pt>
                <c:pt idx="31">
                  <c:v>16</c:v>
                </c:pt>
                <c:pt idx="32">
                  <c:v>10</c:v>
                </c:pt>
                <c:pt idx="33">
                  <c:v>13</c:v>
                </c:pt>
                <c:pt idx="34">
                  <c:v>31</c:v>
                </c:pt>
                <c:pt idx="35">
                  <c:v>13</c:v>
                </c:pt>
                <c:pt idx="36">
                  <c:v>27</c:v>
                </c:pt>
                <c:pt idx="37">
                  <c:v>37</c:v>
                </c:pt>
                <c:pt idx="38">
                  <c:v>16</c:v>
                </c:pt>
                <c:pt idx="39">
                  <c:v>18</c:v>
                </c:pt>
                <c:pt idx="40">
                  <c:v>32</c:v>
                </c:pt>
                <c:pt idx="41">
                  <c:v>21</c:v>
                </c:pt>
                <c:pt idx="42">
                  <c:v>37</c:v>
                </c:pt>
                <c:pt idx="43">
                  <c:v>0</c:v>
                </c:pt>
                <c:pt idx="44">
                  <c:v>17</c:v>
                </c:pt>
                <c:pt idx="45">
                  <c:v>0</c:v>
                </c:pt>
                <c:pt idx="46">
                  <c:v>16</c:v>
                </c:pt>
                <c:pt idx="47">
                  <c:v>32</c:v>
                </c:pt>
                <c:pt idx="48">
                  <c:v>12</c:v>
                </c:pt>
                <c:pt idx="49">
                  <c:v>7</c:v>
                </c:pt>
                <c:pt idx="50">
                  <c:v>29</c:v>
                </c:pt>
                <c:pt idx="51">
                  <c:v>541</c:v>
                </c:pt>
                <c:pt idx="52">
                  <c:v>30</c:v>
                </c:pt>
                <c:pt idx="53">
                  <c:v>21</c:v>
                </c:pt>
                <c:pt idx="54">
                  <c:v>9</c:v>
                </c:pt>
                <c:pt idx="55">
                  <c:v>23</c:v>
                </c:pt>
                <c:pt idx="56">
                  <c:v>14</c:v>
                </c:pt>
                <c:pt idx="57">
                  <c:v>6</c:v>
                </c:pt>
                <c:pt idx="58">
                  <c:v>14</c:v>
                </c:pt>
                <c:pt idx="59">
                  <c:v>22</c:v>
                </c:pt>
                <c:pt idx="60">
                  <c:v>22</c:v>
                </c:pt>
                <c:pt idx="61">
                  <c:v>14</c:v>
                </c:pt>
                <c:pt idx="62">
                  <c:v>27</c:v>
                </c:pt>
                <c:pt idx="63">
                  <c:v>13</c:v>
                </c:pt>
                <c:pt idx="64">
                  <c:v>1712</c:v>
                </c:pt>
                <c:pt idx="65">
                  <c:v>0</c:v>
                </c:pt>
                <c:pt idx="66">
                  <c:v>13</c:v>
                </c:pt>
                <c:pt idx="67">
                  <c:v>43</c:v>
                </c:pt>
                <c:pt idx="68">
                  <c:v>10</c:v>
                </c:pt>
                <c:pt idx="69">
                  <c:v>49</c:v>
                </c:pt>
                <c:pt idx="70">
                  <c:v>10</c:v>
                </c:pt>
                <c:pt idx="71">
                  <c:v>0</c:v>
                </c:pt>
                <c:pt idx="72">
                  <c:v>25</c:v>
                </c:pt>
                <c:pt idx="73">
                  <c:v>12</c:v>
                </c:pt>
                <c:pt idx="74">
                  <c:v>41</c:v>
                </c:pt>
                <c:pt idx="75">
                  <c:v>21</c:v>
                </c:pt>
                <c:pt idx="76">
                  <c:v>21</c:v>
                </c:pt>
                <c:pt idx="77">
                  <c:v>0</c:v>
                </c:pt>
                <c:pt idx="78">
                  <c:v>15</c:v>
                </c:pt>
                <c:pt idx="79">
                  <c:v>21</c:v>
                </c:pt>
                <c:pt idx="80">
                  <c:v>19</c:v>
                </c:pt>
                <c:pt idx="81">
                  <c:v>20</c:v>
                </c:pt>
                <c:pt idx="82">
                  <c:v>24</c:v>
                </c:pt>
                <c:pt idx="83">
                  <c:v>20</c:v>
                </c:pt>
                <c:pt idx="84">
                  <c:v>14</c:v>
                </c:pt>
                <c:pt idx="85">
                  <c:v>5</c:v>
                </c:pt>
                <c:pt idx="86">
                  <c:v>15</c:v>
                </c:pt>
                <c:pt idx="87">
                  <c:v>15</c:v>
                </c:pt>
                <c:pt idx="88">
                  <c:v>20</c:v>
                </c:pt>
                <c:pt idx="89">
                  <c:v>24</c:v>
                </c:pt>
                <c:pt idx="90">
                  <c:v>13</c:v>
                </c:pt>
                <c:pt idx="91">
                  <c:v>30</c:v>
                </c:pt>
                <c:pt idx="92">
                  <c:v>13</c:v>
                </c:pt>
                <c:pt idx="93">
                  <c:v>35</c:v>
                </c:pt>
                <c:pt idx="94">
                  <c:v>14</c:v>
                </c:pt>
                <c:pt idx="95">
                  <c:v>24</c:v>
                </c:pt>
                <c:pt idx="96">
                  <c:v>15</c:v>
                </c:pt>
                <c:pt idx="97">
                  <c:v>15</c:v>
                </c:pt>
                <c:pt idx="98">
                  <c:v>19</c:v>
                </c:pt>
                <c:pt idx="99">
                  <c:v>14</c:v>
                </c:pt>
                <c:pt idx="100">
                  <c:v>12</c:v>
                </c:pt>
                <c:pt idx="101">
                  <c:v>15</c:v>
                </c:pt>
                <c:pt idx="102">
                  <c:v>23</c:v>
                </c:pt>
                <c:pt idx="103">
                  <c:v>14</c:v>
                </c:pt>
                <c:pt idx="104">
                  <c:v>9</c:v>
                </c:pt>
                <c:pt idx="105">
                  <c:v>0</c:v>
                </c:pt>
                <c:pt idx="106">
                  <c:v>0</c:v>
                </c:pt>
                <c:pt idx="107">
                  <c:v>22</c:v>
                </c:pt>
                <c:pt idx="108">
                  <c:v>12</c:v>
                </c:pt>
              </c:numCache>
            </c:numRef>
          </c:val>
          <c:smooth val="0"/>
          <c:extLst>
            <c:ext xmlns:c16="http://schemas.microsoft.com/office/drawing/2014/chart" uri="{C3380CC4-5D6E-409C-BE32-E72D297353CC}">
              <c16:uniqueId val="{00000004-325A-4E30-8F91-4A76C463CB31}"/>
            </c:ext>
          </c:extLst>
        </c:ser>
        <c:ser>
          <c:idx val="5"/>
          <c:order val="5"/>
          <c:tx>
            <c:strRef>
              <c:f>Sheet1!$G$1</c:f>
              <c:strCache>
                <c:ptCount val="1"/>
                <c:pt idx="0">
                  <c:v>madedotcom</c:v>
                </c:pt>
              </c:strCache>
            </c:strRef>
          </c:tx>
          <c:spPr>
            <a:ln w="28575" cap="rnd">
              <a:solidFill>
                <a:schemeClr val="accent6"/>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Sheet1!$G$2:$G$110</c:f>
              <c:numCache>
                <c:formatCode>General</c:formatCode>
                <c:ptCount val="109"/>
                <c:pt idx="0">
                  <c:v>0</c:v>
                </c:pt>
                <c:pt idx="1">
                  <c:v>0</c:v>
                </c:pt>
                <c:pt idx="2">
                  <c:v>0</c:v>
                </c:pt>
                <c:pt idx="3">
                  <c:v>66</c:v>
                </c:pt>
                <c:pt idx="4">
                  <c:v>37</c:v>
                </c:pt>
                <c:pt idx="5">
                  <c:v>71</c:v>
                </c:pt>
                <c:pt idx="6">
                  <c:v>89</c:v>
                </c:pt>
                <c:pt idx="7">
                  <c:v>74</c:v>
                </c:pt>
                <c:pt idx="8">
                  <c:v>48</c:v>
                </c:pt>
                <c:pt idx="9">
                  <c:v>96</c:v>
                </c:pt>
                <c:pt idx="10">
                  <c:v>79</c:v>
                </c:pt>
                <c:pt idx="11">
                  <c:v>142</c:v>
                </c:pt>
                <c:pt idx="12">
                  <c:v>51</c:v>
                </c:pt>
                <c:pt idx="13">
                  <c:v>71</c:v>
                </c:pt>
                <c:pt idx="14">
                  <c:v>67</c:v>
                </c:pt>
                <c:pt idx="15">
                  <c:v>56</c:v>
                </c:pt>
                <c:pt idx="16">
                  <c:v>84</c:v>
                </c:pt>
                <c:pt idx="17">
                  <c:v>46</c:v>
                </c:pt>
                <c:pt idx="18">
                  <c:v>48</c:v>
                </c:pt>
                <c:pt idx="19">
                  <c:v>82</c:v>
                </c:pt>
                <c:pt idx="20">
                  <c:v>48</c:v>
                </c:pt>
                <c:pt idx="21">
                  <c:v>56</c:v>
                </c:pt>
                <c:pt idx="22">
                  <c:v>112</c:v>
                </c:pt>
                <c:pt idx="23">
                  <c:v>90</c:v>
                </c:pt>
                <c:pt idx="24">
                  <c:v>48</c:v>
                </c:pt>
                <c:pt idx="25">
                  <c:v>56</c:v>
                </c:pt>
                <c:pt idx="26">
                  <c:v>66</c:v>
                </c:pt>
                <c:pt idx="27">
                  <c:v>28</c:v>
                </c:pt>
                <c:pt idx="28">
                  <c:v>71</c:v>
                </c:pt>
                <c:pt idx="29">
                  <c:v>86</c:v>
                </c:pt>
                <c:pt idx="30">
                  <c:v>131</c:v>
                </c:pt>
                <c:pt idx="31">
                  <c:v>0</c:v>
                </c:pt>
                <c:pt idx="32">
                  <c:v>62</c:v>
                </c:pt>
                <c:pt idx="33">
                  <c:v>2</c:v>
                </c:pt>
                <c:pt idx="34">
                  <c:v>71</c:v>
                </c:pt>
                <c:pt idx="35">
                  <c:v>51</c:v>
                </c:pt>
                <c:pt idx="36">
                  <c:v>53</c:v>
                </c:pt>
                <c:pt idx="37">
                  <c:v>0</c:v>
                </c:pt>
                <c:pt idx="38">
                  <c:v>63</c:v>
                </c:pt>
                <c:pt idx="39">
                  <c:v>49</c:v>
                </c:pt>
                <c:pt idx="40">
                  <c:v>46</c:v>
                </c:pt>
                <c:pt idx="41">
                  <c:v>55</c:v>
                </c:pt>
                <c:pt idx="42">
                  <c:v>65</c:v>
                </c:pt>
                <c:pt idx="43">
                  <c:v>83</c:v>
                </c:pt>
                <c:pt idx="44">
                  <c:v>54</c:v>
                </c:pt>
                <c:pt idx="45">
                  <c:v>530</c:v>
                </c:pt>
                <c:pt idx="46">
                  <c:v>89</c:v>
                </c:pt>
                <c:pt idx="47">
                  <c:v>62</c:v>
                </c:pt>
                <c:pt idx="48">
                  <c:v>56</c:v>
                </c:pt>
                <c:pt idx="49">
                  <c:v>45</c:v>
                </c:pt>
                <c:pt idx="50">
                  <c:v>49</c:v>
                </c:pt>
                <c:pt idx="51">
                  <c:v>80</c:v>
                </c:pt>
                <c:pt idx="52">
                  <c:v>55</c:v>
                </c:pt>
                <c:pt idx="53">
                  <c:v>53</c:v>
                </c:pt>
                <c:pt idx="54">
                  <c:v>52</c:v>
                </c:pt>
                <c:pt idx="55">
                  <c:v>27</c:v>
                </c:pt>
                <c:pt idx="56">
                  <c:v>24</c:v>
                </c:pt>
                <c:pt idx="57">
                  <c:v>44</c:v>
                </c:pt>
                <c:pt idx="58">
                  <c:v>0</c:v>
                </c:pt>
                <c:pt idx="59">
                  <c:v>146</c:v>
                </c:pt>
                <c:pt idx="60">
                  <c:v>40</c:v>
                </c:pt>
                <c:pt idx="61">
                  <c:v>0</c:v>
                </c:pt>
                <c:pt idx="62">
                  <c:v>13</c:v>
                </c:pt>
                <c:pt idx="63">
                  <c:v>70</c:v>
                </c:pt>
                <c:pt idx="64">
                  <c:v>25</c:v>
                </c:pt>
                <c:pt idx="65">
                  <c:v>25</c:v>
                </c:pt>
                <c:pt idx="66">
                  <c:v>7</c:v>
                </c:pt>
                <c:pt idx="67">
                  <c:v>33</c:v>
                </c:pt>
                <c:pt idx="68">
                  <c:v>102</c:v>
                </c:pt>
                <c:pt idx="69">
                  <c:v>52</c:v>
                </c:pt>
                <c:pt idx="70">
                  <c:v>13</c:v>
                </c:pt>
                <c:pt idx="71">
                  <c:v>34</c:v>
                </c:pt>
                <c:pt idx="72">
                  <c:v>0</c:v>
                </c:pt>
                <c:pt idx="73">
                  <c:v>32</c:v>
                </c:pt>
                <c:pt idx="74">
                  <c:v>0</c:v>
                </c:pt>
                <c:pt idx="75">
                  <c:v>16</c:v>
                </c:pt>
                <c:pt idx="76">
                  <c:v>17</c:v>
                </c:pt>
                <c:pt idx="77">
                  <c:v>47</c:v>
                </c:pt>
                <c:pt idx="78">
                  <c:v>16</c:v>
                </c:pt>
                <c:pt idx="79">
                  <c:v>19</c:v>
                </c:pt>
                <c:pt idx="80">
                  <c:v>8</c:v>
                </c:pt>
                <c:pt idx="81">
                  <c:v>54</c:v>
                </c:pt>
                <c:pt idx="82">
                  <c:v>9</c:v>
                </c:pt>
                <c:pt idx="83">
                  <c:v>28</c:v>
                </c:pt>
                <c:pt idx="84">
                  <c:v>22</c:v>
                </c:pt>
                <c:pt idx="85">
                  <c:v>19</c:v>
                </c:pt>
                <c:pt idx="86">
                  <c:v>32</c:v>
                </c:pt>
                <c:pt idx="87">
                  <c:v>37</c:v>
                </c:pt>
                <c:pt idx="88">
                  <c:v>26</c:v>
                </c:pt>
                <c:pt idx="89">
                  <c:v>1</c:v>
                </c:pt>
                <c:pt idx="90">
                  <c:v>92</c:v>
                </c:pt>
                <c:pt idx="91">
                  <c:v>16</c:v>
                </c:pt>
                <c:pt idx="92">
                  <c:v>23</c:v>
                </c:pt>
                <c:pt idx="93">
                  <c:v>0</c:v>
                </c:pt>
                <c:pt idx="94">
                  <c:v>41</c:v>
                </c:pt>
                <c:pt idx="95">
                  <c:v>40</c:v>
                </c:pt>
                <c:pt idx="96">
                  <c:v>20</c:v>
                </c:pt>
                <c:pt idx="97">
                  <c:v>17</c:v>
                </c:pt>
                <c:pt idx="98">
                  <c:v>12</c:v>
                </c:pt>
                <c:pt idx="99">
                  <c:v>26</c:v>
                </c:pt>
                <c:pt idx="100">
                  <c:v>0</c:v>
                </c:pt>
                <c:pt idx="101">
                  <c:v>74</c:v>
                </c:pt>
                <c:pt idx="102">
                  <c:v>17</c:v>
                </c:pt>
                <c:pt idx="103">
                  <c:v>157</c:v>
                </c:pt>
                <c:pt idx="104">
                  <c:v>7</c:v>
                </c:pt>
                <c:pt idx="105">
                  <c:v>14</c:v>
                </c:pt>
                <c:pt idx="106">
                  <c:v>9</c:v>
                </c:pt>
                <c:pt idx="107">
                  <c:v>31</c:v>
                </c:pt>
                <c:pt idx="108">
                  <c:v>5</c:v>
                </c:pt>
              </c:numCache>
            </c:numRef>
          </c:val>
          <c:smooth val="0"/>
          <c:extLst>
            <c:ext xmlns:c16="http://schemas.microsoft.com/office/drawing/2014/chart" uri="{C3380CC4-5D6E-409C-BE32-E72D297353CC}">
              <c16:uniqueId val="{00000005-325A-4E30-8F91-4A76C463CB31}"/>
            </c:ext>
          </c:extLst>
        </c:ser>
        <c:ser>
          <c:idx val="6"/>
          <c:order val="6"/>
          <c:tx>
            <c:strRef>
              <c:f>Sheet1!$H$1</c:f>
              <c:strCache>
                <c:ptCount val="1"/>
                <c:pt idx="0">
                  <c:v>boliacom</c:v>
                </c:pt>
              </c:strCache>
            </c:strRef>
          </c:tx>
          <c:spPr>
            <a:ln w="28575" cap="rnd">
              <a:solidFill>
                <a:schemeClr val="accent1">
                  <a:lumMod val="6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Sheet1!$H$2:$H$110</c:f>
              <c:numCache>
                <c:formatCode>General</c:formatCode>
                <c:ptCount val="109"/>
                <c:pt idx="0">
                  <c:v>0</c:v>
                </c:pt>
                <c:pt idx="1">
                  <c:v>12</c:v>
                </c:pt>
                <c:pt idx="2">
                  <c:v>0</c:v>
                </c:pt>
                <c:pt idx="3">
                  <c:v>9</c:v>
                </c:pt>
                <c:pt idx="4">
                  <c:v>0</c:v>
                </c:pt>
                <c:pt idx="5">
                  <c:v>15</c:v>
                </c:pt>
                <c:pt idx="6">
                  <c:v>0</c:v>
                </c:pt>
                <c:pt idx="7">
                  <c:v>4</c:v>
                </c:pt>
                <c:pt idx="8">
                  <c:v>0</c:v>
                </c:pt>
                <c:pt idx="9">
                  <c:v>10</c:v>
                </c:pt>
                <c:pt idx="10">
                  <c:v>0</c:v>
                </c:pt>
                <c:pt idx="11">
                  <c:v>8</c:v>
                </c:pt>
                <c:pt idx="12">
                  <c:v>0</c:v>
                </c:pt>
                <c:pt idx="13">
                  <c:v>12</c:v>
                </c:pt>
                <c:pt idx="14">
                  <c:v>0</c:v>
                </c:pt>
                <c:pt idx="15">
                  <c:v>6</c:v>
                </c:pt>
                <c:pt idx="16">
                  <c:v>0</c:v>
                </c:pt>
                <c:pt idx="17">
                  <c:v>6</c:v>
                </c:pt>
                <c:pt idx="18">
                  <c:v>0</c:v>
                </c:pt>
                <c:pt idx="19">
                  <c:v>16</c:v>
                </c:pt>
                <c:pt idx="20">
                  <c:v>0</c:v>
                </c:pt>
                <c:pt idx="21">
                  <c:v>6</c:v>
                </c:pt>
                <c:pt idx="22">
                  <c:v>0</c:v>
                </c:pt>
                <c:pt idx="23">
                  <c:v>5</c:v>
                </c:pt>
                <c:pt idx="24">
                  <c:v>0</c:v>
                </c:pt>
                <c:pt idx="25">
                  <c:v>2</c:v>
                </c:pt>
                <c:pt idx="26">
                  <c:v>0</c:v>
                </c:pt>
                <c:pt idx="27">
                  <c:v>1</c:v>
                </c:pt>
                <c:pt idx="28">
                  <c:v>0</c:v>
                </c:pt>
                <c:pt idx="29">
                  <c:v>15</c:v>
                </c:pt>
                <c:pt idx="30">
                  <c:v>0</c:v>
                </c:pt>
                <c:pt idx="31">
                  <c:v>1</c:v>
                </c:pt>
                <c:pt idx="32">
                  <c:v>0</c:v>
                </c:pt>
                <c:pt idx="33">
                  <c:v>0</c:v>
                </c:pt>
                <c:pt idx="34">
                  <c:v>3</c:v>
                </c:pt>
                <c:pt idx="35">
                  <c:v>0</c:v>
                </c:pt>
                <c:pt idx="36">
                  <c:v>6</c:v>
                </c:pt>
                <c:pt idx="37">
                  <c:v>0</c:v>
                </c:pt>
                <c:pt idx="38">
                  <c:v>14</c:v>
                </c:pt>
                <c:pt idx="39">
                  <c:v>0</c:v>
                </c:pt>
                <c:pt idx="40">
                  <c:v>8</c:v>
                </c:pt>
                <c:pt idx="41">
                  <c:v>0</c:v>
                </c:pt>
                <c:pt idx="42">
                  <c:v>12</c:v>
                </c:pt>
                <c:pt idx="43">
                  <c:v>0</c:v>
                </c:pt>
                <c:pt idx="44">
                  <c:v>8</c:v>
                </c:pt>
                <c:pt idx="45">
                  <c:v>0</c:v>
                </c:pt>
                <c:pt idx="46">
                  <c:v>7</c:v>
                </c:pt>
                <c:pt idx="47">
                  <c:v>0</c:v>
                </c:pt>
                <c:pt idx="48">
                  <c:v>2</c:v>
                </c:pt>
                <c:pt idx="49">
                  <c:v>0</c:v>
                </c:pt>
                <c:pt idx="50">
                  <c:v>21</c:v>
                </c:pt>
                <c:pt idx="51">
                  <c:v>0</c:v>
                </c:pt>
                <c:pt idx="52">
                  <c:v>8</c:v>
                </c:pt>
                <c:pt idx="53">
                  <c:v>0</c:v>
                </c:pt>
                <c:pt idx="54">
                  <c:v>5</c:v>
                </c:pt>
                <c:pt idx="55">
                  <c:v>0</c:v>
                </c:pt>
                <c:pt idx="56">
                  <c:v>7</c:v>
                </c:pt>
                <c:pt idx="57">
                  <c:v>0</c:v>
                </c:pt>
                <c:pt idx="58">
                  <c:v>7</c:v>
                </c:pt>
                <c:pt idx="59">
                  <c:v>7</c:v>
                </c:pt>
                <c:pt idx="60">
                  <c:v>2</c:v>
                </c:pt>
                <c:pt idx="61">
                  <c:v>56</c:v>
                </c:pt>
                <c:pt idx="62">
                  <c:v>4</c:v>
                </c:pt>
                <c:pt idx="63">
                  <c:v>0</c:v>
                </c:pt>
                <c:pt idx="64">
                  <c:v>9</c:v>
                </c:pt>
                <c:pt idx="65">
                  <c:v>6</c:v>
                </c:pt>
                <c:pt idx="66">
                  <c:v>0</c:v>
                </c:pt>
                <c:pt idx="67">
                  <c:v>21</c:v>
                </c:pt>
                <c:pt idx="68">
                  <c:v>0</c:v>
                </c:pt>
                <c:pt idx="69">
                  <c:v>6</c:v>
                </c:pt>
                <c:pt idx="70">
                  <c:v>0</c:v>
                </c:pt>
                <c:pt idx="71">
                  <c:v>6</c:v>
                </c:pt>
                <c:pt idx="72">
                  <c:v>0</c:v>
                </c:pt>
                <c:pt idx="73">
                  <c:v>15</c:v>
                </c:pt>
                <c:pt idx="74">
                  <c:v>0</c:v>
                </c:pt>
                <c:pt idx="75">
                  <c:v>7</c:v>
                </c:pt>
                <c:pt idx="76">
                  <c:v>0</c:v>
                </c:pt>
                <c:pt idx="77">
                  <c:v>19</c:v>
                </c:pt>
                <c:pt idx="78">
                  <c:v>0</c:v>
                </c:pt>
                <c:pt idx="79">
                  <c:v>9</c:v>
                </c:pt>
                <c:pt idx="80">
                  <c:v>0</c:v>
                </c:pt>
                <c:pt idx="81">
                  <c:v>21</c:v>
                </c:pt>
                <c:pt idx="82">
                  <c:v>0</c:v>
                </c:pt>
                <c:pt idx="83">
                  <c:v>3</c:v>
                </c:pt>
                <c:pt idx="84">
                  <c:v>0</c:v>
                </c:pt>
                <c:pt idx="85">
                  <c:v>1</c:v>
                </c:pt>
                <c:pt idx="86">
                  <c:v>0</c:v>
                </c:pt>
                <c:pt idx="87">
                  <c:v>15</c:v>
                </c:pt>
                <c:pt idx="88">
                  <c:v>0</c:v>
                </c:pt>
                <c:pt idx="89">
                  <c:v>4</c:v>
                </c:pt>
                <c:pt idx="90">
                  <c:v>0</c:v>
                </c:pt>
                <c:pt idx="91">
                  <c:v>15</c:v>
                </c:pt>
                <c:pt idx="92">
                  <c:v>0</c:v>
                </c:pt>
                <c:pt idx="93">
                  <c:v>6</c:v>
                </c:pt>
                <c:pt idx="94">
                  <c:v>0</c:v>
                </c:pt>
                <c:pt idx="95">
                  <c:v>2</c:v>
                </c:pt>
                <c:pt idx="96">
                  <c:v>0</c:v>
                </c:pt>
                <c:pt idx="97">
                  <c:v>0</c:v>
                </c:pt>
                <c:pt idx="98">
                  <c:v>0</c:v>
                </c:pt>
                <c:pt idx="99">
                  <c:v>1</c:v>
                </c:pt>
                <c:pt idx="100">
                  <c:v>0</c:v>
                </c:pt>
                <c:pt idx="101">
                  <c:v>4</c:v>
                </c:pt>
                <c:pt idx="102">
                  <c:v>0</c:v>
                </c:pt>
                <c:pt idx="103">
                  <c:v>3</c:v>
                </c:pt>
                <c:pt idx="104">
                  <c:v>0</c:v>
                </c:pt>
                <c:pt idx="105">
                  <c:v>1</c:v>
                </c:pt>
                <c:pt idx="106">
                  <c:v>0</c:v>
                </c:pt>
                <c:pt idx="107">
                  <c:v>4</c:v>
                </c:pt>
                <c:pt idx="108">
                  <c:v>0</c:v>
                </c:pt>
              </c:numCache>
            </c:numRef>
          </c:val>
          <c:smooth val="0"/>
          <c:extLst>
            <c:ext xmlns:c16="http://schemas.microsoft.com/office/drawing/2014/chart" uri="{C3380CC4-5D6E-409C-BE32-E72D297353CC}">
              <c16:uniqueId val="{00000006-325A-4E30-8F91-4A76C463CB31}"/>
            </c:ext>
          </c:extLst>
        </c:ser>
        <c:ser>
          <c:idx val="7"/>
          <c:order val="7"/>
          <c:tx>
            <c:strRef>
              <c:f>Sheet1!$I$1</c:f>
              <c:strCache>
                <c:ptCount val="1"/>
                <c:pt idx="0">
                  <c:v>westwingde</c:v>
                </c:pt>
              </c:strCache>
            </c:strRef>
          </c:tx>
          <c:spPr>
            <a:ln w="28575" cap="rnd">
              <a:solidFill>
                <a:schemeClr val="accent2">
                  <a:lumMod val="6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Sheet1!$I$2:$I$110</c:f>
              <c:numCache>
                <c:formatCode>General</c:formatCode>
                <c:ptCount val="109"/>
                <c:pt idx="0">
                  <c:v>18</c:v>
                </c:pt>
                <c:pt idx="1">
                  <c:v>9</c:v>
                </c:pt>
                <c:pt idx="2">
                  <c:v>15</c:v>
                </c:pt>
                <c:pt idx="3">
                  <c:v>12</c:v>
                </c:pt>
                <c:pt idx="4">
                  <c:v>8</c:v>
                </c:pt>
                <c:pt idx="5">
                  <c:v>9</c:v>
                </c:pt>
                <c:pt idx="6">
                  <c:v>18</c:v>
                </c:pt>
                <c:pt idx="7">
                  <c:v>17</c:v>
                </c:pt>
                <c:pt idx="8">
                  <c:v>17</c:v>
                </c:pt>
                <c:pt idx="9">
                  <c:v>11</c:v>
                </c:pt>
                <c:pt idx="10">
                  <c:v>7</c:v>
                </c:pt>
                <c:pt idx="11">
                  <c:v>18</c:v>
                </c:pt>
                <c:pt idx="12">
                  <c:v>13</c:v>
                </c:pt>
                <c:pt idx="13">
                  <c:v>10</c:v>
                </c:pt>
                <c:pt idx="14">
                  <c:v>10</c:v>
                </c:pt>
                <c:pt idx="15">
                  <c:v>18</c:v>
                </c:pt>
                <c:pt idx="16">
                  <c:v>18</c:v>
                </c:pt>
                <c:pt idx="17">
                  <c:v>17</c:v>
                </c:pt>
                <c:pt idx="18">
                  <c:v>7</c:v>
                </c:pt>
                <c:pt idx="19">
                  <c:v>9</c:v>
                </c:pt>
                <c:pt idx="20">
                  <c:v>20</c:v>
                </c:pt>
                <c:pt idx="21">
                  <c:v>11</c:v>
                </c:pt>
                <c:pt idx="22">
                  <c:v>14</c:v>
                </c:pt>
                <c:pt idx="23">
                  <c:v>12</c:v>
                </c:pt>
                <c:pt idx="24">
                  <c:v>11</c:v>
                </c:pt>
                <c:pt idx="25">
                  <c:v>22</c:v>
                </c:pt>
                <c:pt idx="26">
                  <c:v>11</c:v>
                </c:pt>
                <c:pt idx="27">
                  <c:v>8</c:v>
                </c:pt>
                <c:pt idx="28">
                  <c:v>12</c:v>
                </c:pt>
                <c:pt idx="29">
                  <c:v>11</c:v>
                </c:pt>
                <c:pt idx="30">
                  <c:v>13</c:v>
                </c:pt>
                <c:pt idx="31">
                  <c:v>10</c:v>
                </c:pt>
                <c:pt idx="32">
                  <c:v>20</c:v>
                </c:pt>
                <c:pt idx="33">
                  <c:v>21</c:v>
                </c:pt>
                <c:pt idx="34">
                  <c:v>8</c:v>
                </c:pt>
                <c:pt idx="35">
                  <c:v>10</c:v>
                </c:pt>
                <c:pt idx="36">
                  <c:v>17</c:v>
                </c:pt>
                <c:pt idx="37">
                  <c:v>8</c:v>
                </c:pt>
                <c:pt idx="38">
                  <c:v>10</c:v>
                </c:pt>
                <c:pt idx="39">
                  <c:v>8</c:v>
                </c:pt>
                <c:pt idx="40">
                  <c:v>18</c:v>
                </c:pt>
                <c:pt idx="41">
                  <c:v>13</c:v>
                </c:pt>
                <c:pt idx="42">
                  <c:v>14</c:v>
                </c:pt>
                <c:pt idx="43">
                  <c:v>16</c:v>
                </c:pt>
                <c:pt idx="44">
                  <c:v>62</c:v>
                </c:pt>
                <c:pt idx="45">
                  <c:v>10</c:v>
                </c:pt>
                <c:pt idx="46">
                  <c:v>11</c:v>
                </c:pt>
                <c:pt idx="47">
                  <c:v>14</c:v>
                </c:pt>
                <c:pt idx="48">
                  <c:v>13</c:v>
                </c:pt>
                <c:pt idx="49">
                  <c:v>7</c:v>
                </c:pt>
                <c:pt idx="50">
                  <c:v>13</c:v>
                </c:pt>
                <c:pt idx="51">
                  <c:v>2299</c:v>
                </c:pt>
                <c:pt idx="52">
                  <c:v>10</c:v>
                </c:pt>
                <c:pt idx="53">
                  <c:v>8</c:v>
                </c:pt>
                <c:pt idx="54">
                  <c:v>16</c:v>
                </c:pt>
                <c:pt idx="55">
                  <c:v>7</c:v>
                </c:pt>
                <c:pt idx="56">
                  <c:v>8</c:v>
                </c:pt>
                <c:pt idx="57">
                  <c:v>15</c:v>
                </c:pt>
                <c:pt idx="58">
                  <c:v>9</c:v>
                </c:pt>
                <c:pt idx="59">
                  <c:v>108</c:v>
                </c:pt>
                <c:pt idx="60">
                  <c:v>9</c:v>
                </c:pt>
                <c:pt idx="61">
                  <c:v>353</c:v>
                </c:pt>
                <c:pt idx="62">
                  <c:v>15</c:v>
                </c:pt>
                <c:pt idx="63">
                  <c:v>15</c:v>
                </c:pt>
                <c:pt idx="64">
                  <c:v>8</c:v>
                </c:pt>
                <c:pt idx="65">
                  <c:v>7</c:v>
                </c:pt>
                <c:pt idx="66">
                  <c:v>15</c:v>
                </c:pt>
                <c:pt idx="67">
                  <c:v>8</c:v>
                </c:pt>
                <c:pt idx="68">
                  <c:v>11</c:v>
                </c:pt>
                <c:pt idx="69">
                  <c:v>11</c:v>
                </c:pt>
                <c:pt idx="70">
                  <c:v>8</c:v>
                </c:pt>
                <c:pt idx="71">
                  <c:v>11</c:v>
                </c:pt>
                <c:pt idx="72">
                  <c:v>8</c:v>
                </c:pt>
                <c:pt idx="73">
                  <c:v>8</c:v>
                </c:pt>
                <c:pt idx="74">
                  <c:v>13</c:v>
                </c:pt>
                <c:pt idx="75">
                  <c:v>12</c:v>
                </c:pt>
                <c:pt idx="76">
                  <c:v>25</c:v>
                </c:pt>
                <c:pt idx="77">
                  <c:v>5</c:v>
                </c:pt>
                <c:pt idx="78">
                  <c:v>11</c:v>
                </c:pt>
                <c:pt idx="79">
                  <c:v>11</c:v>
                </c:pt>
                <c:pt idx="80">
                  <c:v>6</c:v>
                </c:pt>
                <c:pt idx="81">
                  <c:v>4</c:v>
                </c:pt>
                <c:pt idx="82">
                  <c:v>18</c:v>
                </c:pt>
                <c:pt idx="83">
                  <c:v>9</c:v>
                </c:pt>
                <c:pt idx="84">
                  <c:v>14</c:v>
                </c:pt>
                <c:pt idx="85">
                  <c:v>15</c:v>
                </c:pt>
                <c:pt idx="86">
                  <c:v>9</c:v>
                </c:pt>
                <c:pt idx="87">
                  <c:v>13</c:v>
                </c:pt>
                <c:pt idx="88">
                  <c:v>24</c:v>
                </c:pt>
                <c:pt idx="89">
                  <c:v>10</c:v>
                </c:pt>
                <c:pt idx="90">
                  <c:v>10</c:v>
                </c:pt>
                <c:pt idx="91">
                  <c:v>27</c:v>
                </c:pt>
                <c:pt idx="92">
                  <c:v>14</c:v>
                </c:pt>
                <c:pt idx="93">
                  <c:v>8</c:v>
                </c:pt>
                <c:pt idx="94">
                  <c:v>8</c:v>
                </c:pt>
                <c:pt idx="95">
                  <c:v>21</c:v>
                </c:pt>
                <c:pt idx="96">
                  <c:v>12</c:v>
                </c:pt>
                <c:pt idx="97">
                  <c:v>6</c:v>
                </c:pt>
                <c:pt idx="98">
                  <c:v>10</c:v>
                </c:pt>
                <c:pt idx="99">
                  <c:v>11</c:v>
                </c:pt>
                <c:pt idx="100">
                  <c:v>7</c:v>
                </c:pt>
                <c:pt idx="101">
                  <c:v>12</c:v>
                </c:pt>
                <c:pt idx="102">
                  <c:v>11</c:v>
                </c:pt>
                <c:pt idx="103">
                  <c:v>13</c:v>
                </c:pt>
                <c:pt idx="104">
                  <c:v>11</c:v>
                </c:pt>
                <c:pt idx="105">
                  <c:v>6</c:v>
                </c:pt>
                <c:pt idx="106">
                  <c:v>18</c:v>
                </c:pt>
                <c:pt idx="107">
                  <c:v>6</c:v>
                </c:pt>
                <c:pt idx="108">
                  <c:v>6</c:v>
                </c:pt>
              </c:numCache>
            </c:numRef>
          </c:val>
          <c:smooth val="0"/>
          <c:extLst>
            <c:ext xmlns:c16="http://schemas.microsoft.com/office/drawing/2014/chart" uri="{C3380CC4-5D6E-409C-BE32-E72D297353CC}">
              <c16:uniqueId val="{00000007-325A-4E30-8F91-4A76C463CB31}"/>
            </c:ext>
          </c:extLst>
        </c:ser>
        <c:ser>
          <c:idx val="8"/>
          <c:order val="8"/>
          <c:tx>
            <c:strRef>
              <c:f>Sheet1!$J$1</c:f>
              <c:strCache>
                <c:ptCount val="1"/>
                <c:pt idx="0">
                  <c:v>butlers_com</c:v>
                </c:pt>
              </c:strCache>
            </c:strRef>
          </c:tx>
          <c:spPr>
            <a:ln w="28575" cap="rnd">
              <a:solidFill>
                <a:schemeClr val="accent3">
                  <a:lumMod val="6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Sheet1!$J$2:$J$110</c:f>
              <c:numCache>
                <c:formatCode>General</c:formatCode>
                <c:ptCount val="109"/>
                <c:pt idx="0">
                  <c:v>1</c:v>
                </c:pt>
                <c:pt idx="1">
                  <c:v>0</c:v>
                </c:pt>
                <c:pt idx="2">
                  <c:v>2</c:v>
                </c:pt>
                <c:pt idx="3">
                  <c:v>1</c:v>
                </c:pt>
                <c:pt idx="4">
                  <c:v>1</c:v>
                </c:pt>
                <c:pt idx="5">
                  <c:v>3</c:v>
                </c:pt>
                <c:pt idx="6">
                  <c:v>1</c:v>
                </c:pt>
                <c:pt idx="7">
                  <c:v>1</c:v>
                </c:pt>
                <c:pt idx="8">
                  <c:v>3</c:v>
                </c:pt>
                <c:pt idx="9">
                  <c:v>1</c:v>
                </c:pt>
                <c:pt idx="10">
                  <c:v>2</c:v>
                </c:pt>
                <c:pt idx="11">
                  <c:v>4</c:v>
                </c:pt>
                <c:pt idx="12">
                  <c:v>4</c:v>
                </c:pt>
                <c:pt idx="13">
                  <c:v>2</c:v>
                </c:pt>
                <c:pt idx="14">
                  <c:v>4</c:v>
                </c:pt>
                <c:pt idx="15">
                  <c:v>3</c:v>
                </c:pt>
                <c:pt idx="16">
                  <c:v>3</c:v>
                </c:pt>
                <c:pt idx="17">
                  <c:v>3</c:v>
                </c:pt>
                <c:pt idx="18">
                  <c:v>1</c:v>
                </c:pt>
                <c:pt idx="19">
                  <c:v>2</c:v>
                </c:pt>
                <c:pt idx="20">
                  <c:v>2</c:v>
                </c:pt>
                <c:pt idx="21">
                  <c:v>3</c:v>
                </c:pt>
                <c:pt idx="22">
                  <c:v>4</c:v>
                </c:pt>
                <c:pt idx="23">
                  <c:v>9</c:v>
                </c:pt>
                <c:pt idx="24">
                  <c:v>5</c:v>
                </c:pt>
                <c:pt idx="25">
                  <c:v>1</c:v>
                </c:pt>
                <c:pt idx="26">
                  <c:v>2</c:v>
                </c:pt>
                <c:pt idx="27">
                  <c:v>2</c:v>
                </c:pt>
                <c:pt idx="28">
                  <c:v>5</c:v>
                </c:pt>
                <c:pt idx="29">
                  <c:v>6</c:v>
                </c:pt>
                <c:pt idx="30">
                  <c:v>4</c:v>
                </c:pt>
                <c:pt idx="31">
                  <c:v>7</c:v>
                </c:pt>
                <c:pt idx="32">
                  <c:v>5</c:v>
                </c:pt>
                <c:pt idx="33">
                  <c:v>0</c:v>
                </c:pt>
                <c:pt idx="34">
                  <c:v>7</c:v>
                </c:pt>
                <c:pt idx="35">
                  <c:v>4</c:v>
                </c:pt>
                <c:pt idx="36">
                  <c:v>1</c:v>
                </c:pt>
                <c:pt idx="37">
                  <c:v>10</c:v>
                </c:pt>
                <c:pt idx="38">
                  <c:v>3</c:v>
                </c:pt>
                <c:pt idx="39">
                  <c:v>4</c:v>
                </c:pt>
                <c:pt idx="40">
                  <c:v>1</c:v>
                </c:pt>
                <c:pt idx="41">
                  <c:v>4</c:v>
                </c:pt>
                <c:pt idx="42">
                  <c:v>10</c:v>
                </c:pt>
                <c:pt idx="43">
                  <c:v>2</c:v>
                </c:pt>
                <c:pt idx="44">
                  <c:v>4</c:v>
                </c:pt>
                <c:pt idx="45">
                  <c:v>2</c:v>
                </c:pt>
                <c:pt idx="46">
                  <c:v>3</c:v>
                </c:pt>
                <c:pt idx="47">
                  <c:v>5</c:v>
                </c:pt>
                <c:pt idx="48">
                  <c:v>3</c:v>
                </c:pt>
                <c:pt idx="49">
                  <c:v>7</c:v>
                </c:pt>
                <c:pt idx="50">
                  <c:v>7</c:v>
                </c:pt>
                <c:pt idx="51">
                  <c:v>0</c:v>
                </c:pt>
                <c:pt idx="52">
                  <c:v>0</c:v>
                </c:pt>
                <c:pt idx="53">
                  <c:v>3</c:v>
                </c:pt>
                <c:pt idx="54">
                  <c:v>14</c:v>
                </c:pt>
                <c:pt idx="55">
                  <c:v>3</c:v>
                </c:pt>
                <c:pt idx="56">
                  <c:v>4</c:v>
                </c:pt>
                <c:pt idx="57">
                  <c:v>8</c:v>
                </c:pt>
                <c:pt idx="58">
                  <c:v>6</c:v>
                </c:pt>
                <c:pt idx="59">
                  <c:v>160</c:v>
                </c:pt>
                <c:pt idx="60">
                  <c:v>3</c:v>
                </c:pt>
                <c:pt idx="61">
                  <c:v>2</c:v>
                </c:pt>
                <c:pt idx="62">
                  <c:v>0</c:v>
                </c:pt>
                <c:pt idx="63">
                  <c:v>3</c:v>
                </c:pt>
                <c:pt idx="64">
                  <c:v>1</c:v>
                </c:pt>
                <c:pt idx="65">
                  <c:v>2</c:v>
                </c:pt>
                <c:pt idx="66">
                  <c:v>4</c:v>
                </c:pt>
                <c:pt idx="67">
                  <c:v>1</c:v>
                </c:pt>
                <c:pt idx="68">
                  <c:v>3</c:v>
                </c:pt>
                <c:pt idx="69">
                  <c:v>2</c:v>
                </c:pt>
                <c:pt idx="70">
                  <c:v>5</c:v>
                </c:pt>
                <c:pt idx="71">
                  <c:v>4</c:v>
                </c:pt>
                <c:pt idx="72">
                  <c:v>196</c:v>
                </c:pt>
                <c:pt idx="73">
                  <c:v>4</c:v>
                </c:pt>
                <c:pt idx="74">
                  <c:v>5</c:v>
                </c:pt>
                <c:pt idx="75">
                  <c:v>1</c:v>
                </c:pt>
                <c:pt idx="76">
                  <c:v>4</c:v>
                </c:pt>
                <c:pt idx="77">
                  <c:v>0</c:v>
                </c:pt>
                <c:pt idx="78">
                  <c:v>4</c:v>
                </c:pt>
                <c:pt idx="79">
                  <c:v>4</c:v>
                </c:pt>
                <c:pt idx="80">
                  <c:v>14</c:v>
                </c:pt>
                <c:pt idx="81">
                  <c:v>2</c:v>
                </c:pt>
                <c:pt idx="82">
                  <c:v>4</c:v>
                </c:pt>
                <c:pt idx="83">
                  <c:v>3</c:v>
                </c:pt>
                <c:pt idx="84">
                  <c:v>6</c:v>
                </c:pt>
                <c:pt idx="85">
                  <c:v>5</c:v>
                </c:pt>
                <c:pt idx="86">
                  <c:v>3</c:v>
                </c:pt>
                <c:pt idx="87">
                  <c:v>3</c:v>
                </c:pt>
                <c:pt idx="88">
                  <c:v>1</c:v>
                </c:pt>
                <c:pt idx="89">
                  <c:v>4</c:v>
                </c:pt>
                <c:pt idx="90">
                  <c:v>1</c:v>
                </c:pt>
                <c:pt idx="91">
                  <c:v>5</c:v>
                </c:pt>
                <c:pt idx="92">
                  <c:v>1</c:v>
                </c:pt>
                <c:pt idx="93">
                  <c:v>1</c:v>
                </c:pt>
                <c:pt idx="94">
                  <c:v>7</c:v>
                </c:pt>
                <c:pt idx="95">
                  <c:v>7</c:v>
                </c:pt>
                <c:pt idx="96">
                  <c:v>12</c:v>
                </c:pt>
                <c:pt idx="97">
                  <c:v>2</c:v>
                </c:pt>
                <c:pt idx="98">
                  <c:v>1</c:v>
                </c:pt>
                <c:pt idx="99">
                  <c:v>2</c:v>
                </c:pt>
                <c:pt idx="100">
                  <c:v>3</c:v>
                </c:pt>
                <c:pt idx="101">
                  <c:v>9</c:v>
                </c:pt>
                <c:pt idx="102">
                  <c:v>2</c:v>
                </c:pt>
                <c:pt idx="103">
                  <c:v>2</c:v>
                </c:pt>
                <c:pt idx="104">
                  <c:v>9</c:v>
                </c:pt>
                <c:pt idx="105">
                  <c:v>2</c:v>
                </c:pt>
                <c:pt idx="106">
                  <c:v>2</c:v>
                </c:pt>
                <c:pt idx="107">
                  <c:v>2</c:v>
                </c:pt>
                <c:pt idx="108">
                  <c:v>2</c:v>
                </c:pt>
              </c:numCache>
            </c:numRef>
          </c:val>
          <c:smooth val="0"/>
          <c:extLst>
            <c:ext xmlns:c16="http://schemas.microsoft.com/office/drawing/2014/chart" uri="{C3380CC4-5D6E-409C-BE32-E72D297353CC}">
              <c16:uniqueId val="{00000008-325A-4E30-8F91-4A76C463CB31}"/>
            </c:ext>
          </c:extLst>
        </c:ser>
        <c:ser>
          <c:idx val="9"/>
          <c:order val="9"/>
          <c:tx>
            <c:strRef>
              <c:f>Sheet1!$K$1</c:f>
              <c:strCache>
                <c:ptCount val="1"/>
                <c:pt idx="0">
                  <c:v>hmhome</c:v>
                </c:pt>
              </c:strCache>
            </c:strRef>
          </c:tx>
          <c:spPr>
            <a:ln w="28575" cap="rnd">
              <a:solidFill>
                <a:schemeClr val="accent4">
                  <a:lumMod val="6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Sheet1!$K$2:$K$110</c:f>
              <c:numCache>
                <c:formatCode>General</c:formatCode>
                <c:ptCount val="109"/>
                <c:pt idx="0">
                  <c:v>74</c:v>
                </c:pt>
                <c:pt idx="1">
                  <c:v>80</c:v>
                </c:pt>
                <c:pt idx="2">
                  <c:v>143</c:v>
                </c:pt>
                <c:pt idx="3">
                  <c:v>91</c:v>
                </c:pt>
                <c:pt idx="4">
                  <c:v>64</c:v>
                </c:pt>
                <c:pt idx="5">
                  <c:v>104</c:v>
                </c:pt>
                <c:pt idx="6">
                  <c:v>168</c:v>
                </c:pt>
                <c:pt idx="7">
                  <c:v>123</c:v>
                </c:pt>
                <c:pt idx="8">
                  <c:v>248</c:v>
                </c:pt>
                <c:pt idx="9">
                  <c:v>136</c:v>
                </c:pt>
                <c:pt idx="10">
                  <c:v>56</c:v>
                </c:pt>
                <c:pt idx="11">
                  <c:v>124</c:v>
                </c:pt>
                <c:pt idx="12">
                  <c:v>191</c:v>
                </c:pt>
                <c:pt idx="13">
                  <c:v>101</c:v>
                </c:pt>
                <c:pt idx="14">
                  <c:v>0</c:v>
                </c:pt>
                <c:pt idx="15">
                  <c:v>69</c:v>
                </c:pt>
                <c:pt idx="16">
                  <c:v>71</c:v>
                </c:pt>
                <c:pt idx="17">
                  <c:v>111</c:v>
                </c:pt>
                <c:pt idx="18">
                  <c:v>151</c:v>
                </c:pt>
                <c:pt idx="19">
                  <c:v>166</c:v>
                </c:pt>
                <c:pt idx="20">
                  <c:v>216</c:v>
                </c:pt>
                <c:pt idx="21">
                  <c:v>64</c:v>
                </c:pt>
                <c:pt idx="22">
                  <c:v>131</c:v>
                </c:pt>
                <c:pt idx="23">
                  <c:v>70</c:v>
                </c:pt>
                <c:pt idx="24">
                  <c:v>99</c:v>
                </c:pt>
                <c:pt idx="25">
                  <c:v>38</c:v>
                </c:pt>
                <c:pt idx="26">
                  <c:v>155</c:v>
                </c:pt>
                <c:pt idx="27">
                  <c:v>141</c:v>
                </c:pt>
                <c:pt idx="28">
                  <c:v>21</c:v>
                </c:pt>
                <c:pt idx="29">
                  <c:v>162</c:v>
                </c:pt>
                <c:pt idx="30">
                  <c:v>51</c:v>
                </c:pt>
                <c:pt idx="31">
                  <c:v>157</c:v>
                </c:pt>
                <c:pt idx="32">
                  <c:v>139</c:v>
                </c:pt>
                <c:pt idx="33">
                  <c:v>195</c:v>
                </c:pt>
                <c:pt idx="34">
                  <c:v>96</c:v>
                </c:pt>
                <c:pt idx="35">
                  <c:v>0</c:v>
                </c:pt>
                <c:pt idx="36">
                  <c:v>79</c:v>
                </c:pt>
                <c:pt idx="37">
                  <c:v>54</c:v>
                </c:pt>
                <c:pt idx="38">
                  <c:v>146</c:v>
                </c:pt>
                <c:pt idx="39">
                  <c:v>97</c:v>
                </c:pt>
                <c:pt idx="40">
                  <c:v>211</c:v>
                </c:pt>
                <c:pt idx="41">
                  <c:v>80</c:v>
                </c:pt>
                <c:pt idx="42">
                  <c:v>119</c:v>
                </c:pt>
                <c:pt idx="43">
                  <c:v>185</c:v>
                </c:pt>
                <c:pt idx="44">
                  <c:v>116</c:v>
                </c:pt>
                <c:pt idx="45">
                  <c:v>115</c:v>
                </c:pt>
                <c:pt idx="46">
                  <c:v>37</c:v>
                </c:pt>
                <c:pt idx="47">
                  <c:v>69</c:v>
                </c:pt>
                <c:pt idx="48">
                  <c:v>87</c:v>
                </c:pt>
                <c:pt idx="49">
                  <c:v>81</c:v>
                </c:pt>
                <c:pt idx="50">
                  <c:v>148</c:v>
                </c:pt>
                <c:pt idx="51">
                  <c:v>167</c:v>
                </c:pt>
                <c:pt idx="52">
                  <c:v>146</c:v>
                </c:pt>
                <c:pt idx="53">
                  <c:v>0</c:v>
                </c:pt>
                <c:pt idx="54">
                  <c:v>144</c:v>
                </c:pt>
                <c:pt idx="55">
                  <c:v>0</c:v>
                </c:pt>
                <c:pt idx="56">
                  <c:v>0</c:v>
                </c:pt>
                <c:pt idx="57">
                  <c:v>0</c:v>
                </c:pt>
                <c:pt idx="58">
                  <c:v>0</c:v>
                </c:pt>
                <c:pt idx="59">
                  <c:v>0</c:v>
                </c:pt>
                <c:pt idx="60">
                  <c:v>173</c:v>
                </c:pt>
                <c:pt idx="61">
                  <c:v>0</c:v>
                </c:pt>
                <c:pt idx="62">
                  <c:v>0</c:v>
                </c:pt>
                <c:pt idx="63">
                  <c:v>0</c:v>
                </c:pt>
                <c:pt idx="64">
                  <c:v>0</c:v>
                </c:pt>
                <c:pt idx="65">
                  <c:v>231</c:v>
                </c:pt>
                <c:pt idx="66">
                  <c:v>79</c:v>
                </c:pt>
                <c:pt idx="67">
                  <c:v>68</c:v>
                </c:pt>
                <c:pt idx="68">
                  <c:v>392</c:v>
                </c:pt>
                <c:pt idx="69">
                  <c:v>62</c:v>
                </c:pt>
                <c:pt idx="70">
                  <c:v>103</c:v>
                </c:pt>
                <c:pt idx="71">
                  <c:v>51</c:v>
                </c:pt>
                <c:pt idx="72">
                  <c:v>251</c:v>
                </c:pt>
                <c:pt idx="73">
                  <c:v>109</c:v>
                </c:pt>
                <c:pt idx="74">
                  <c:v>116</c:v>
                </c:pt>
                <c:pt idx="75">
                  <c:v>141</c:v>
                </c:pt>
                <c:pt idx="76">
                  <c:v>56</c:v>
                </c:pt>
                <c:pt idx="77">
                  <c:v>97</c:v>
                </c:pt>
                <c:pt idx="78">
                  <c:v>49</c:v>
                </c:pt>
                <c:pt idx="79">
                  <c:v>64</c:v>
                </c:pt>
                <c:pt idx="80">
                  <c:v>114</c:v>
                </c:pt>
                <c:pt idx="81">
                  <c:v>149</c:v>
                </c:pt>
                <c:pt idx="82">
                  <c:v>170</c:v>
                </c:pt>
                <c:pt idx="83">
                  <c:v>117</c:v>
                </c:pt>
                <c:pt idx="84">
                  <c:v>0</c:v>
                </c:pt>
                <c:pt idx="85">
                  <c:v>82</c:v>
                </c:pt>
                <c:pt idx="86">
                  <c:v>98</c:v>
                </c:pt>
                <c:pt idx="87">
                  <c:v>69</c:v>
                </c:pt>
                <c:pt idx="88">
                  <c:v>63</c:v>
                </c:pt>
                <c:pt idx="89">
                  <c:v>66</c:v>
                </c:pt>
                <c:pt idx="90">
                  <c:v>105</c:v>
                </c:pt>
                <c:pt idx="91">
                  <c:v>92</c:v>
                </c:pt>
                <c:pt idx="92">
                  <c:v>82</c:v>
                </c:pt>
                <c:pt idx="93">
                  <c:v>73</c:v>
                </c:pt>
                <c:pt idx="94">
                  <c:v>52</c:v>
                </c:pt>
                <c:pt idx="95">
                  <c:v>73</c:v>
                </c:pt>
                <c:pt idx="96">
                  <c:v>71</c:v>
                </c:pt>
                <c:pt idx="97">
                  <c:v>97</c:v>
                </c:pt>
                <c:pt idx="98">
                  <c:v>120</c:v>
                </c:pt>
                <c:pt idx="99">
                  <c:v>25</c:v>
                </c:pt>
                <c:pt idx="100">
                  <c:v>106</c:v>
                </c:pt>
                <c:pt idx="101">
                  <c:v>0</c:v>
                </c:pt>
                <c:pt idx="102">
                  <c:v>48</c:v>
                </c:pt>
                <c:pt idx="103">
                  <c:v>117</c:v>
                </c:pt>
                <c:pt idx="104">
                  <c:v>70</c:v>
                </c:pt>
                <c:pt idx="105">
                  <c:v>175</c:v>
                </c:pt>
                <c:pt idx="106">
                  <c:v>61</c:v>
                </c:pt>
                <c:pt idx="107">
                  <c:v>62</c:v>
                </c:pt>
                <c:pt idx="108">
                  <c:v>72</c:v>
                </c:pt>
              </c:numCache>
            </c:numRef>
          </c:val>
          <c:smooth val="0"/>
          <c:extLst>
            <c:ext xmlns:c16="http://schemas.microsoft.com/office/drawing/2014/chart" uri="{C3380CC4-5D6E-409C-BE32-E72D297353CC}">
              <c16:uniqueId val="{00000009-325A-4E30-8F91-4A76C463CB31}"/>
            </c:ext>
          </c:extLst>
        </c:ser>
        <c:ser>
          <c:idx val="10"/>
          <c:order val="10"/>
          <c:tx>
            <c:strRef>
              <c:f>Sheet1!$L$1</c:f>
              <c:strCache>
                <c:ptCount val="1"/>
                <c:pt idx="0">
                  <c:v>pinkmilkshop</c:v>
                </c:pt>
              </c:strCache>
            </c:strRef>
          </c:tx>
          <c:spPr>
            <a:ln w="28575" cap="rnd">
              <a:solidFill>
                <a:schemeClr val="accent5">
                  <a:lumMod val="6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Sheet1!$L$2:$L$110</c:f>
              <c:numCache>
                <c:formatCode>General</c:formatCode>
                <c:ptCount val="109"/>
                <c:pt idx="0">
                  <c:v>1</c:v>
                </c:pt>
                <c:pt idx="1">
                  <c:v>0</c:v>
                </c:pt>
                <c:pt idx="2">
                  <c:v>0</c:v>
                </c:pt>
                <c:pt idx="3">
                  <c:v>0</c:v>
                </c:pt>
                <c:pt idx="4">
                  <c:v>3</c:v>
                </c:pt>
                <c:pt idx="5">
                  <c:v>0</c:v>
                </c:pt>
                <c:pt idx="6">
                  <c:v>2</c:v>
                </c:pt>
                <c:pt idx="7">
                  <c:v>0</c:v>
                </c:pt>
                <c:pt idx="8">
                  <c:v>0</c:v>
                </c:pt>
                <c:pt idx="9">
                  <c:v>0</c:v>
                </c:pt>
                <c:pt idx="10">
                  <c:v>0</c:v>
                </c:pt>
                <c:pt idx="11">
                  <c:v>0</c:v>
                </c:pt>
                <c:pt idx="12">
                  <c:v>1</c:v>
                </c:pt>
                <c:pt idx="13">
                  <c:v>0</c:v>
                </c:pt>
                <c:pt idx="14">
                  <c:v>0</c:v>
                </c:pt>
                <c:pt idx="15">
                  <c:v>0</c:v>
                </c:pt>
                <c:pt idx="16">
                  <c:v>0</c:v>
                </c:pt>
                <c:pt idx="17">
                  <c:v>0</c:v>
                </c:pt>
                <c:pt idx="18">
                  <c:v>3</c:v>
                </c:pt>
                <c:pt idx="19">
                  <c:v>0</c:v>
                </c:pt>
                <c:pt idx="20">
                  <c:v>6</c:v>
                </c:pt>
                <c:pt idx="21">
                  <c:v>1</c:v>
                </c:pt>
                <c:pt idx="22">
                  <c:v>0</c:v>
                </c:pt>
                <c:pt idx="23">
                  <c:v>0</c:v>
                </c:pt>
                <c:pt idx="24">
                  <c:v>0</c:v>
                </c:pt>
                <c:pt idx="25">
                  <c:v>1</c:v>
                </c:pt>
                <c:pt idx="26">
                  <c:v>0</c:v>
                </c:pt>
                <c:pt idx="27">
                  <c:v>0</c:v>
                </c:pt>
                <c:pt idx="28">
                  <c:v>4</c:v>
                </c:pt>
                <c:pt idx="29">
                  <c:v>1</c:v>
                </c:pt>
                <c:pt idx="30">
                  <c:v>0</c:v>
                </c:pt>
                <c:pt idx="31">
                  <c:v>0</c:v>
                </c:pt>
                <c:pt idx="32">
                  <c:v>0</c:v>
                </c:pt>
                <c:pt idx="33">
                  <c:v>0</c:v>
                </c:pt>
                <c:pt idx="34">
                  <c:v>0</c:v>
                </c:pt>
                <c:pt idx="35">
                  <c:v>19</c:v>
                </c:pt>
                <c:pt idx="36">
                  <c:v>2</c:v>
                </c:pt>
                <c:pt idx="37">
                  <c:v>0</c:v>
                </c:pt>
                <c:pt idx="38">
                  <c:v>2</c:v>
                </c:pt>
                <c:pt idx="39">
                  <c:v>0</c:v>
                </c:pt>
                <c:pt idx="40">
                  <c:v>1</c:v>
                </c:pt>
                <c:pt idx="41">
                  <c:v>0</c:v>
                </c:pt>
                <c:pt idx="42">
                  <c:v>32</c:v>
                </c:pt>
                <c:pt idx="43">
                  <c:v>3</c:v>
                </c:pt>
                <c:pt idx="44">
                  <c:v>0</c:v>
                </c:pt>
                <c:pt idx="45">
                  <c:v>0</c:v>
                </c:pt>
                <c:pt idx="46">
                  <c:v>2</c:v>
                </c:pt>
                <c:pt idx="47">
                  <c:v>0</c:v>
                </c:pt>
                <c:pt idx="48">
                  <c:v>5</c:v>
                </c:pt>
                <c:pt idx="49">
                  <c:v>0</c:v>
                </c:pt>
                <c:pt idx="50">
                  <c:v>0</c:v>
                </c:pt>
                <c:pt idx="51">
                  <c:v>0</c:v>
                </c:pt>
                <c:pt idx="52">
                  <c:v>0</c:v>
                </c:pt>
                <c:pt idx="53">
                  <c:v>0</c:v>
                </c:pt>
                <c:pt idx="54">
                  <c:v>0</c:v>
                </c:pt>
                <c:pt idx="55">
                  <c:v>0</c:v>
                </c:pt>
                <c:pt idx="56">
                  <c:v>1</c:v>
                </c:pt>
                <c:pt idx="57">
                  <c:v>0</c:v>
                </c:pt>
                <c:pt idx="58">
                  <c:v>0</c:v>
                </c:pt>
                <c:pt idx="59">
                  <c:v>0</c:v>
                </c:pt>
                <c:pt idx="60">
                  <c:v>0</c:v>
                </c:pt>
                <c:pt idx="61">
                  <c:v>0</c:v>
                </c:pt>
                <c:pt idx="62">
                  <c:v>0</c:v>
                </c:pt>
                <c:pt idx="63">
                  <c:v>0</c:v>
                </c:pt>
                <c:pt idx="64">
                  <c:v>0</c:v>
                </c:pt>
                <c:pt idx="65">
                  <c:v>0</c:v>
                </c:pt>
                <c:pt idx="66">
                  <c:v>0</c:v>
                </c:pt>
                <c:pt idx="67">
                  <c:v>1</c:v>
                </c:pt>
                <c:pt idx="68">
                  <c:v>0</c:v>
                </c:pt>
                <c:pt idx="69">
                  <c:v>2</c:v>
                </c:pt>
                <c:pt idx="70">
                  <c:v>0</c:v>
                </c:pt>
                <c:pt idx="71">
                  <c:v>0</c:v>
                </c:pt>
                <c:pt idx="72">
                  <c:v>0</c:v>
                </c:pt>
                <c:pt idx="73">
                  <c:v>0</c:v>
                </c:pt>
                <c:pt idx="74">
                  <c:v>0</c:v>
                </c:pt>
                <c:pt idx="75">
                  <c:v>0</c:v>
                </c:pt>
                <c:pt idx="76">
                  <c:v>0</c:v>
                </c:pt>
                <c:pt idx="77">
                  <c:v>2</c:v>
                </c:pt>
                <c:pt idx="78">
                  <c:v>1</c:v>
                </c:pt>
                <c:pt idx="79">
                  <c:v>2</c:v>
                </c:pt>
                <c:pt idx="80">
                  <c:v>2</c:v>
                </c:pt>
                <c:pt idx="81">
                  <c:v>1</c:v>
                </c:pt>
                <c:pt idx="82">
                  <c:v>0</c:v>
                </c:pt>
                <c:pt idx="83">
                  <c:v>0</c:v>
                </c:pt>
                <c:pt idx="84">
                  <c:v>1</c:v>
                </c:pt>
                <c:pt idx="85">
                  <c:v>0</c:v>
                </c:pt>
                <c:pt idx="86">
                  <c:v>0</c:v>
                </c:pt>
                <c:pt idx="87">
                  <c:v>0</c:v>
                </c:pt>
                <c:pt idx="88">
                  <c:v>2</c:v>
                </c:pt>
                <c:pt idx="89">
                  <c:v>0</c:v>
                </c:pt>
                <c:pt idx="90">
                  <c:v>0</c:v>
                </c:pt>
                <c:pt idx="91">
                  <c:v>0</c:v>
                </c:pt>
                <c:pt idx="92">
                  <c:v>0</c:v>
                </c:pt>
                <c:pt idx="93">
                  <c:v>0</c:v>
                </c:pt>
                <c:pt idx="94">
                  <c:v>0</c:v>
                </c:pt>
                <c:pt idx="95">
                  <c:v>0</c:v>
                </c:pt>
                <c:pt idx="96">
                  <c:v>0</c:v>
                </c:pt>
                <c:pt idx="97">
                  <c:v>0</c:v>
                </c:pt>
                <c:pt idx="98">
                  <c:v>0</c:v>
                </c:pt>
                <c:pt idx="99">
                  <c:v>0</c:v>
                </c:pt>
                <c:pt idx="100">
                  <c:v>1</c:v>
                </c:pt>
                <c:pt idx="101">
                  <c:v>0</c:v>
                </c:pt>
                <c:pt idx="102">
                  <c:v>0</c:v>
                </c:pt>
                <c:pt idx="103">
                  <c:v>0</c:v>
                </c:pt>
                <c:pt idx="104">
                  <c:v>0</c:v>
                </c:pt>
                <c:pt idx="105">
                  <c:v>0</c:v>
                </c:pt>
                <c:pt idx="106">
                  <c:v>0</c:v>
                </c:pt>
                <c:pt idx="107">
                  <c:v>0</c:v>
                </c:pt>
                <c:pt idx="108">
                  <c:v>0</c:v>
                </c:pt>
              </c:numCache>
            </c:numRef>
          </c:val>
          <c:smooth val="0"/>
          <c:extLst>
            <c:ext xmlns:c16="http://schemas.microsoft.com/office/drawing/2014/chart" uri="{C3380CC4-5D6E-409C-BE32-E72D297353CC}">
              <c16:uniqueId val="{0000000A-325A-4E30-8F91-4A76C463CB31}"/>
            </c:ext>
          </c:extLst>
        </c:ser>
        <c:ser>
          <c:idx val="11"/>
          <c:order val="11"/>
          <c:tx>
            <c:strRef>
              <c:f>Sheet1!$M$1</c:f>
              <c:strCache>
                <c:ptCount val="1"/>
                <c:pt idx="0">
                  <c:v>otto_de</c:v>
                </c:pt>
              </c:strCache>
            </c:strRef>
          </c:tx>
          <c:spPr>
            <a:ln w="28575" cap="rnd">
              <a:solidFill>
                <a:schemeClr val="accent6">
                  <a:lumMod val="6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Sheet1!$M$2:$M$110</c:f>
              <c:numCache>
                <c:formatCode>General</c:formatCode>
                <c:ptCount val="109"/>
                <c:pt idx="0">
                  <c:v>0</c:v>
                </c:pt>
                <c:pt idx="1">
                  <c:v>0</c:v>
                </c:pt>
                <c:pt idx="2">
                  <c:v>0</c:v>
                </c:pt>
                <c:pt idx="3">
                  <c:v>0</c:v>
                </c:pt>
                <c:pt idx="4">
                  <c:v>0</c:v>
                </c:pt>
                <c:pt idx="5">
                  <c:v>0</c:v>
                </c:pt>
                <c:pt idx="6">
                  <c:v>15</c:v>
                </c:pt>
                <c:pt idx="7">
                  <c:v>0</c:v>
                </c:pt>
                <c:pt idx="8">
                  <c:v>0</c:v>
                </c:pt>
                <c:pt idx="9">
                  <c:v>25</c:v>
                </c:pt>
                <c:pt idx="10">
                  <c:v>0</c:v>
                </c:pt>
                <c:pt idx="11">
                  <c:v>11</c:v>
                </c:pt>
                <c:pt idx="12">
                  <c:v>0</c:v>
                </c:pt>
                <c:pt idx="13">
                  <c:v>8</c:v>
                </c:pt>
                <c:pt idx="14">
                  <c:v>0</c:v>
                </c:pt>
                <c:pt idx="15">
                  <c:v>0</c:v>
                </c:pt>
                <c:pt idx="16">
                  <c:v>5</c:v>
                </c:pt>
                <c:pt idx="17">
                  <c:v>0</c:v>
                </c:pt>
                <c:pt idx="18">
                  <c:v>0</c:v>
                </c:pt>
                <c:pt idx="19">
                  <c:v>7</c:v>
                </c:pt>
                <c:pt idx="20">
                  <c:v>8</c:v>
                </c:pt>
                <c:pt idx="21">
                  <c:v>0</c:v>
                </c:pt>
                <c:pt idx="22">
                  <c:v>0</c:v>
                </c:pt>
                <c:pt idx="23">
                  <c:v>5</c:v>
                </c:pt>
                <c:pt idx="24">
                  <c:v>14</c:v>
                </c:pt>
                <c:pt idx="25">
                  <c:v>0</c:v>
                </c:pt>
                <c:pt idx="26">
                  <c:v>0</c:v>
                </c:pt>
                <c:pt idx="27">
                  <c:v>0</c:v>
                </c:pt>
                <c:pt idx="28">
                  <c:v>0</c:v>
                </c:pt>
                <c:pt idx="29">
                  <c:v>0</c:v>
                </c:pt>
                <c:pt idx="30">
                  <c:v>0</c:v>
                </c:pt>
                <c:pt idx="31">
                  <c:v>0</c:v>
                </c:pt>
                <c:pt idx="32">
                  <c:v>0</c:v>
                </c:pt>
                <c:pt idx="33">
                  <c:v>9</c:v>
                </c:pt>
                <c:pt idx="34">
                  <c:v>0</c:v>
                </c:pt>
                <c:pt idx="35">
                  <c:v>0</c:v>
                </c:pt>
                <c:pt idx="36">
                  <c:v>0</c:v>
                </c:pt>
                <c:pt idx="37">
                  <c:v>0</c:v>
                </c:pt>
                <c:pt idx="38">
                  <c:v>0</c:v>
                </c:pt>
                <c:pt idx="39">
                  <c:v>1</c:v>
                </c:pt>
                <c:pt idx="40">
                  <c:v>1</c:v>
                </c:pt>
                <c:pt idx="41">
                  <c:v>5</c:v>
                </c:pt>
                <c:pt idx="42">
                  <c:v>0</c:v>
                </c:pt>
                <c:pt idx="43">
                  <c:v>0</c:v>
                </c:pt>
                <c:pt idx="44">
                  <c:v>0</c:v>
                </c:pt>
                <c:pt idx="45">
                  <c:v>0</c:v>
                </c:pt>
                <c:pt idx="46">
                  <c:v>0</c:v>
                </c:pt>
                <c:pt idx="47">
                  <c:v>0</c:v>
                </c:pt>
                <c:pt idx="48">
                  <c:v>11</c:v>
                </c:pt>
                <c:pt idx="49">
                  <c:v>0</c:v>
                </c:pt>
                <c:pt idx="50">
                  <c:v>0</c:v>
                </c:pt>
                <c:pt idx="51">
                  <c:v>0</c:v>
                </c:pt>
                <c:pt idx="52">
                  <c:v>0</c:v>
                </c:pt>
                <c:pt idx="53">
                  <c:v>20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9</c:v>
                </c:pt>
                <c:pt idx="75">
                  <c:v>0</c:v>
                </c:pt>
                <c:pt idx="76">
                  <c:v>3</c:v>
                </c:pt>
                <c:pt idx="77">
                  <c:v>0</c:v>
                </c:pt>
                <c:pt idx="78">
                  <c:v>0</c:v>
                </c:pt>
                <c:pt idx="79">
                  <c:v>9</c:v>
                </c:pt>
                <c:pt idx="80">
                  <c:v>0</c:v>
                </c:pt>
                <c:pt idx="81">
                  <c:v>0</c:v>
                </c:pt>
                <c:pt idx="82">
                  <c:v>0</c:v>
                </c:pt>
                <c:pt idx="83">
                  <c:v>5</c:v>
                </c:pt>
                <c:pt idx="84">
                  <c:v>0</c:v>
                </c:pt>
                <c:pt idx="85">
                  <c:v>0</c:v>
                </c:pt>
                <c:pt idx="86">
                  <c:v>0</c:v>
                </c:pt>
                <c:pt idx="87">
                  <c:v>10</c:v>
                </c:pt>
                <c:pt idx="88">
                  <c:v>0</c:v>
                </c:pt>
                <c:pt idx="89">
                  <c:v>0</c:v>
                </c:pt>
                <c:pt idx="90">
                  <c:v>0</c:v>
                </c:pt>
                <c:pt idx="91">
                  <c:v>0</c:v>
                </c:pt>
                <c:pt idx="92">
                  <c:v>0</c:v>
                </c:pt>
                <c:pt idx="93">
                  <c:v>0</c:v>
                </c:pt>
                <c:pt idx="94">
                  <c:v>0</c:v>
                </c:pt>
                <c:pt idx="95">
                  <c:v>0</c:v>
                </c:pt>
                <c:pt idx="96">
                  <c:v>5</c:v>
                </c:pt>
                <c:pt idx="97">
                  <c:v>0</c:v>
                </c:pt>
                <c:pt idx="98">
                  <c:v>0</c:v>
                </c:pt>
                <c:pt idx="99">
                  <c:v>0</c:v>
                </c:pt>
                <c:pt idx="100">
                  <c:v>8</c:v>
                </c:pt>
                <c:pt idx="101">
                  <c:v>0</c:v>
                </c:pt>
                <c:pt idx="102">
                  <c:v>0</c:v>
                </c:pt>
                <c:pt idx="103">
                  <c:v>0</c:v>
                </c:pt>
                <c:pt idx="104">
                  <c:v>2</c:v>
                </c:pt>
                <c:pt idx="105">
                  <c:v>0</c:v>
                </c:pt>
                <c:pt idx="106">
                  <c:v>0</c:v>
                </c:pt>
                <c:pt idx="107">
                  <c:v>2</c:v>
                </c:pt>
                <c:pt idx="108">
                  <c:v>0</c:v>
                </c:pt>
              </c:numCache>
            </c:numRef>
          </c:val>
          <c:smooth val="0"/>
          <c:extLst>
            <c:ext xmlns:c16="http://schemas.microsoft.com/office/drawing/2014/chart" uri="{C3380CC4-5D6E-409C-BE32-E72D297353CC}">
              <c16:uniqueId val="{0000000B-325A-4E30-8F91-4A76C463CB31}"/>
            </c:ext>
          </c:extLst>
        </c:ser>
        <c:ser>
          <c:idx val="12"/>
          <c:order val="12"/>
          <c:tx>
            <c:strRef>
              <c:f>Sheet1!$N$1</c:f>
              <c:strCache>
                <c:ptCount val="1"/>
                <c:pt idx="0">
                  <c:v>sostrenegrene</c:v>
                </c:pt>
              </c:strCache>
            </c:strRef>
          </c:tx>
          <c:spPr>
            <a:ln w="28575" cap="rnd">
              <a:solidFill>
                <a:schemeClr val="accent1">
                  <a:lumMod val="80000"/>
                  <a:lumOff val="2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Sheet1!$N$2:$N$110</c:f>
              <c:numCache>
                <c:formatCode>General</c:formatCode>
                <c:ptCount val="109"/>
                <c:pt idx="0">
                  <c:v>0</c:v>
                </c:pt>
                <c:pt idx="1">
                  <c:v>21</c:v>
                </c:pt>
                <c:pt idx="2">
                  <c:v>8</c:v>
                </c:pt>
                <c:pt idx="3">
                  <c:v>10</c:v>
                </c:pt>
                <c:pt idx="4">
                  <c:v>21</c:v>
                </c:pt>
                <c:pt idx="5">
                  <c:v>39</c:v>
                </c:pt>
                <c:pt idx="6">
                  <c:v>12</c:v>
                </c:pt>
                <c:pt idx="7">
                  <c:v>4</c:v>
                </c:pt>
                <c:pt idx="8">
                  <c:v>5</c:v>
                </c:pt>
                <c:pt idx="9">
                  <c:v>8</c:v>
                </c:pt>
                <c:pt idx="10">
                  <c:v>28</c:v>
                </c:pt>
                <c:pt idx="11">
                  <c:v>7</c:v>
                </c:pt>
                <c:pt idx="12">
                  <c:v>23</c:v>
                </c:pt>
                <c:pt idx="13">
                  <c:v>21</c:v>
                </c:pt>
                <c:pt idx="14">
                  <c:v>16</c:v>
                </c:pt>
                <c:pt idx="15">
                  <c:v>23</c:v>
                </c:pt>
                <c:pt idx="16">
                  <c:v>12</c:v>
                </c:pt>
                <c:pt idx="17">
                  <c:v>17</c:v>
                </c:pt>
                <c:pt idx="18">
                  <c:v>17</c:v>
                </c:pt>
                <c:pt idx="19">
                  <c:v>13</c:v>
                </c:pt>
                <c:pt idx="20">
                  <c:v>13</c:v>
                </c:pt>
                <c:pt idx="21">
                  <c:v>43</c:v>
                </c:pt>
                <c:pt idx="22">
                  <c:v>10</c:v>
                </c:pt>
                <c:pt idx="23">
                  <c:v>12</c:v>
                </c:pt>
                <c:pt idx="24">
                  <c:v>10</c:v>
                </c:pt>
                <c:pt idx="25">
                  <c:v>5</c:v>
                </c:pt>
                <c:pt idx="26">
                  <c:v>23</c:v>
                </c:pt>
                <c:pt idx="27">
                  <c:v>3</c:v>
                </c:pt>
                <c:pt idx="28">
                  <c:v>18</c:v>
                </c:pt>
                <c:pt idx="29">
                  <c:v>22</c:v>
                </c:pt>
                <c:pt idx="30">
                  <c:v>11</c:v>
                </c:pt>
                <c:pt idx="31">
                  <c:v>13</c:v>
                </c:pt>
                <c:pt idx="32">
                  <c:v>13</c:v>
                </c:pt>
                <c:pt idx="33">
                  <c:v>17</c:v>
                </c:pt>
                <c:pt idx="34">
                  <c:v>35</c:v>
                </c:pt>
                <c:pt idx="35">
                  <c:v>20</c:v>
                </c:pt>
                <c:pt idx="36">
                  <c:v>27</c:v>
                </c:pt>
                <c:pt idx="37">
                  <c:v>21</c:v>
                </c:pt>
                <c:pt idx="38">
                  <c:v>5</c:v>
                </c:pt>
                <c:pt idx="39">
                  <c:v>4</c:v>
                </c:pt>
                <c:pt idx="40">
                  <c:v>161</c:v>
                </c:pt>
                <c:pt idx="41">
                  <c:v>15</c:v>
                </c:pt>
                <c:pt idx="42">
                  <c:v>22</c:v>
                </c:pt>
                <c:pt idx="43">
                  <c:v>42</c:v>
                </c:pt>
                <c:pt idx="44">
                  <c:v>16</c:v>
                </c:pt>
                <c:pt idx="45">
                  <c:v>4</c:v>
                </c:pt>
                <c:pt idx="46">
                  <c:v>15</c:v>
                </c:pt>
                <c:pt idx="47">
                  <c:v>9</c:v>
                </c:pt>
                <c:pt idx="48">
                  <c:v>42</c:v>
                </c:pt>
                <c:pt idx="49">
                  <c:v>50</c:v>
                </c:pt>
                <c:pt idx="50">
                  <c:v>17</c:v>
                </c:pt>
                <c:pt idx="51">
                  <c:v>20</c:v>
                </c:pt>
                <c:pt idx="52">
                  <c:v>8</c:v>
                </c:pt>
                <c:pt idx="53">
                  <c:v>12</c:v>
                </c:pt>
                <c:pt idx="54">
                  <c:v>18</c:v>
                </c:pt>
                <c:pt idx="55">
                  <c:v>7</c:v>
                </c:pt>
                <c:pt idx="56">
                  <c:v>22</c:v>
                </c:pt>
                <c:pt idx="57">
                  <c:v>4</c:v>
                </c:pt>
                <c:pt idx="58">
                  <c:v>7</c:v>
                </c:pt>
                <c:pt idx="59">
                  <c:v>12</c:v>
                </c:pt>
                <c:pt idx="60">
                  <c:v>8</c:v>
                </c:pt>
                <c:pt idx="61">
                  <c:v>29</c:v>
                </c:pt>
                <c:pt idx="62">
                  <c:v>29</c:v>
                </c:pt>
                <c:pt idx="63">
                  <c:v>6</c:v>
                </c:pt>
                <c:pt idx="64">
                  <c:v>21</c:v>
                </c:pt>
                <c:pt idx="65">
                  <c:v>4</c:v>
                </c:pt>
                <c:pt idx="66">
                  <c:v>34</c:v>
                </c:pt>
                <c:pt idx="67">
                  <c:v>14</c:v>
                </c:pt>
                <c:pt idx="68">
                  <c:v>10</c:v>
                </c:pt>
                <c:pt idx="69">
                  <c:v>13</c:v>
                </c:pt>
                <c:pt idx="70">
                  <c:v>14</c:v>
                </c:pt>
                <c:pt idx="71">
                  <c:v>8</c:v>
                </c:pt>
                <c:pt idx="72">
                  <c:v>16</c:v>
                </c:pt>
                <c:pt idx="73">
                  <c:v>68</c:v>
                </c:pt>
                <c:pt idx="74">
                  <c:v>9</c:v>
                </c:pt>
                <c:pt idx="75">
                  <c:v>48</c:v>
                </c:pt>
                <c:pt idx="76">
                  <c:v>33</c:v>
                </c:pt>
                <c:pt idx="77">
                  <c:v>17</c:v>
                </c:pt>
                <c:pt idx="78">
                  <c:v>5</c:v>
                </c:pt>
                <c:pt idx="79">
                  <c:v>12</c:v>
                </c:pt>
                <c:pt idx="80">
                  <c:v>10</c:v>
                </c:pt>
                <c:pt idx="81">
                  <c:v>1</c:v>
                </c:pt>
                <c:pt idx="82">
                  <c:v>16</c:v>
                </c:pt>
                <c:pt idx="83">
                  <c:v>18</c:v>
                </c:pt>
                <c:pt idx="84">
                  <c:v>8</c:v>
                </c:pt>
                <c:pt idx="85">
                  <c:v>32</c:v>
                </c:pt>
                <c:pt idx="86">
                  <c:v>5</c:v>
                </c:pt>
                <c:pt idx="87">
                  <c:v>4</c:v>
                </c:pt>
                <c:pt idx="88">
                  <c:v>7</c:v>
                </c:pt>
                <c:pt idx="89">
                  <c:v>26</c:v>
                </c:pt>
                <c:pt idx="90">
                  <c:v>18</c:v>
                </c:pt>
                <c:pt idx="91">
                  <c:v>12</c:v>
                </c:pt>
                <c:pt idx="92">
                  <c:v>8</c:v>
                </c:pt>
                <c:pt idx="93">
                  <c:v>13</c:v>
                </c:pt>
                <c:pt idx="94">
                  <c:v>4</c:v>
                </c:pt>
                <c:pt idx="95">
                  <c:v>2</c:v>
                </c:pt>
                <c:pt idx="96">
                  <c:v>5</c:v>
                </c:pt>
                <c:pt idx="97">
                  <c:v>3</c:v>
                </c:pt>
                <c:pt idx="98">
                  <c:v>5</c:v>
                </c:pt>
                <c:pt idx="99">
                  <c:v>11</c:v>
                </c:pt>
                <c:pt idx="100">
                  <c:v>15</c:v>
                </c:pt>
                <c:pt idx="101">
                  <c:v>5</c:v>
                </c:pt>
                <c:pt idx="102">
                  <c:v>9</c:v>
                </c:pt>
                <c:pt idx="103">
                  <c:v>0</c:v>
                </c:pt>
                <c:pt idx="104">
                  <c:v>2</c:v>
                </c:pt>
                <c:pt idx="105">
                  <c:v>4</c:v>
                </c:pt>
                <c:pt idx="106">
                  <c:v>1</c:v>
                </c:pt>
                <c:pt idx="107">
                  <c:v>4</c:v>
                </c:pt>
                <c:pt idx="108">
                  <c:v>3</c:v>
                </c:pt>
              </c:numCache>
            </c:numRef>
          </c:val>
          <c:smooth val="0"/>
          <c:extLst>
            <c:ext xmlns:c16="http://schemas.microsoft.com/office/drawing/2014/chart" uri="{C3380CC4-5D6E-409C-BE32-E72D297353CC}">
              <c16:uniqueId val="{0000000C-325A-4E30-8F91-4A76C463CB31}"/>
            </c:ext>
          </c:extLst>
        </c:ser>
        <c:ser>
          <c:idx val="13"/>
          <c:order val="13"/>
          <c:tx>
            <c:strRef>
              <c:f>Sheet1!$O$1</c:f>
              <c:strCache>
                <c:ptCount val="1"/>
                <c:pt idx="0">
                  <c:v>maisonsdumonde_de</c:v>
                </c:pt>
              </c:strCache>
            </c:strRef>
          </c:tx>
          <c:spPr>
            <a:ln w="28575" cap="rnd">
              <a:solidFill>
                <a:schemeClr val="accent2">
                  <a:lumMod val="80000"/>
                  <a:lumOff val="2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Sheet1!$O$2:$O$110</c:f>
              <c:numCache>
                <c:formatCode>General</c:formatCode>
                <c:ptCount val="109"/>
                <c:pt idx="0">
                  <c:v>0</c:v>
                </c:pt>
                <c:pt idx="1">
                  <c:v>12</c:v>
                </c:pt>
                <c:pt idx="2">
                  <c:v>15</c:v>
                </c:pt>
                <c:pt idx="3">
                  <c:v>7</c:v>
                </c:pt>
                <c:pt idx="4">
                  <c:v>16</c:v>
                </c:pt>
                <c:pt idx="5">
                  <c:v>3</c:v>
                </c:pt>
                <c:pt idx="6">
                  <c:v>0</c:v>
                </c:pt>
                <c:pt idx="7">
                  <c:v>4</c:v>
                </c:pt>
                <c:pt idx="8">
                  <c:v>23</c:v>
                </c:pt>
                <c:pt idx="9">
                  <c:v>3</c:v>
                </c:pt>
                <c:pt idx="10">
                  <c:v>3</c:v>
                </c:pt>
                <c:pt idx="11">
                  <c:v>6</c:v>
                </c:pt>
                <c:pt idx="12">
                  <c:v>9</c:v>
                </c:pt>
                <c:pt idx="13">
                  <c:v>5</c:v>
                </c:pt>
                <c:pt idx="14">
                  <c:v>4</c:v>
                </c:pt>
                <c:pt idx="15">
                  <c:v>13</c:v>
                </c:pt>
                <c:pt idx="16">
                  <c:v>7</c:v>
                </c:pt>
                <c:pt idx="17">
                  <c:v>0</c:v>
                </c:pt>
                <c:pt idx="18">
                  <c:v>14</c:v>
                </c:pt>
                <c:pt idx="19">
                  <c:v>19</c:v>
                </c:pt>
                <c:pt idx="20">
                  <c:v>16</c:v>
                </c:pt>
                <c:pt idx="21">
                  <c:v>17</c:v>
                </c:pt>
                <c:pt idx="22">
                  <c:v>17</c:v>
                </c:pt>
                <c:pt idx="23">
                  <c:v>0</c:v>
                </c:pt>
                <c:pt idx="24">
                  <c:v>6</c:v>
                </c:pt>
                <c:pt idx="25">
                  <c:v>10</c:v>
                </c:pt>
                <c:pt idx="26">
                  <c:v>11</c:v>
                </c:pt>
                <c:pt idx="27">
                  <c:v>8</c:v>
                </c:pt>
                <c:pt idx="28">
                  <c:v>7</c:v>
                </c:pt>
                <c:pt idx="29">
                  <c:v>9</c:v>
                </c:pt>
                <c:pt idx="30">
                  <c:v>9</c:v>
                </c:pt>
                <c:pt idx="31">
                  <c:v>15</c:v>
                </c:pt>
                <c:pt idx="32">
                  <c:v>5</c:v>
                </c:pt>
                <c:pt idx="33">
                  <c:v>4</c:v>
                </c:pt>
                <c:pt idx="34">
                  <c:v>25</c:v>
                </c:pt>
                <c:pt idx="35">
                  <c:v>4</c:v>
                </c:pt>
                <c:pt idx="36">
                  <c:v>3</c:v>
                </c:pt>
                <c:pt idx="37">
                  <c:v>12</c:v>
                </c:pt>
                <c:pt idx="38">
                  <c:v>5</c:v>
                </c:pt>
                <c:pt idx="39">
                  <c:v>2</c:v>
                </c:pt>
                <c:pt idx="40">
                  <c:v>6</c:v>
                </c:pt>
                <c:pt idx="41">
                  <c:v>5</c:v>
                </c:pt>
                <c:pt idx="42">
                  <c:v>9</c:v>
                </c:pt>
                <c:pt idx="43">
                  <c:v>10</c:v>
                </c:pt>
                <c:pt idx="44">
                  <c:v>4</c:v>
                </c:pt>
                <c:pt idx="45">
                  <c:v>1</c:v>
                </c:pt>
                <c:pt idx="46">
                  <c:v>0</c:v>
                </c:pt>
                <c:pt idx="47">
                  <c:v>7</c:v>
                </c:pt>
                <c:pt idx="48">
                  <c:v>7</c:v>
                </c:pt>
                <c:pt idx="49">
                  <c:v>3</c:v>
                </c:pt>
                <c:pt idx="50">
                  <c:v>9</c:v>
                </c:pt>
                <c:pt idx="51">
                  <c:v>8</c:v>
                </c:pt>
                <c:pt idx="52">
                  <c:v>4</c:v>
                </c:pt>
                <c:pt idx="53">
                  <c:v>7</c:v>
                </c:pt>
                <c:pt idx="54">
                  <c:v>11</c:v>
                </c:pt>
                <c:pt idx="55">
                  <c:v>15</c:v>
                </c:pt>
                <c:pt idx="56">
                  <c:v>5</c:v>
                </c:pt>
                <c:pt idx="57">
                  <c:v>11</c:v>
                </c:pt>
                <c:pt idx="58">
                  <c:v>4</c:v>
                </c:pt>
                <c:pt idx="59">
                  <c:v>4</c:v>
                </c:pt>
                <c:pt idx="60">
                  <c:v>8</c:v>
                </c:pt>
                <c:pt idx="61">
                  <c:v>8</c:v>
                </c:pt>
                <c:pt idx="62">
                  <c:v>16</c:v>
                </c:pt>
                <c:pt idx="63">
                  <c:v>11</c:v>
                </c:pt>
                <c:pt idx="64">
                  <c:v>4</c:v>
                </c:pt>
                <c:pt idx="65">
                  <c:v>9</c:v>
                </c:pt>
                <c:pt idx="66">
                  <c:v>0</c:v>
                </c:pt>
                <c:pt idx="67">
                  <c:v>0</c:v>
                </c:pt>
                <c:pt idx="68">
                  <c:v>0</c:v>
                </c:pt>
                <c:pt idx="69">
                  <c:v>0</c:v>
                </c:pt>
                <c:pt idx="70">
                  <c:v>2</c:v>
                </c:pt>
                <c:pt idx="71">
                  <c:v>0</c:v>
                </c:pt>
                <c:pt idx="72">
                  <c:v>6</c:v>
                </c:pt>
                <c:pt idx="73">
                  <c:v>4</c:v>
                </c:pt>
                <c:pt idx="74">
                  <c:v>7</c:v>
                </c:pt>
                <c:pt idx="75">
                  <c:v>5</c:v>
                </c:pt>
                <c:pt idx="76">
                  <c:v>1</c:v>
                </c:pt>
                <c:pt idx="77">
                  <c:v>3</c:v>
                </c:pt>
                <c:pt idx="78">
                  <c:v>8</c:v>
                </c:pt>
                <c:pt idx="79">
                  <c:v>3</c:v>
                </c:pt>
                <c:pt idx="80">
                  <c:v>2</c:v>
                </c:pt>
                <c:pt idx="81">
                  <c:v>2</c:v>
                </c:pt>
                <c:pt idx="82">
                  <c:v>1</c:v>
                </c:pt>
                <c:pt idx="83">
                  <c:v>2</c:v>
                </c:pt>
                <c:pt idx="84">
                  <c:v>14</c:v>
                </c:pt>
                <c:pt idx="85">
                  <c:v>3</c:v>
                </c:pt>
                <c:pt idx="86">
                  <c:v>0</c:v>
                </c:pt>
                <c:pt idx="87">
                  <c:v>6</c:v>
                </c:pt>
                <c:pt idx="88">
                  <c:v>5</c:v>
                </c:pt>
                <c:pt idx="89">
                  <c:v>0</c:v>
                </c:pt>
                <c:pt idx="90">
                  <c:v>7</c:v>
                </c:pt>
                <c:pt idx="91">
                  <c:v>3</c:v>
                </c:pt>
                <c:pt idx="92">
                  <c:v>15</c:v>
                </c:pt>
                <c:pt idx="93">
                  <c:v>31</c:v>
                </c:pt>
                <c:pt idx="94">
                  <c:v>0</c:v>
                </c:pt>
                <c:pt idx="95">
                  <c:v>3</c:v>
                </c:pt>
                <c:pt idx="96">
                  <c:v>0</c:v>
                </c:pt>
                <c:pt idx="97">
                  <c:v>4</c:v>
                </c:pt>
                <c:pt idx="98">
                  <c:v>3</c:v>
                </c:pt>
                <c:pt idx="99">
                  <c:v>1</c:v>
                </c:pt>
                <c:pt idx="100">
                  <c:v>2</c:v>
                </c:pt>
                <c:pt idx="101">
                  <c:v>1</c:v>
                </c:pt>
                <c:pt idx="102">
                  <c:v>2</c:v>
                </c:pt>
                <c:pt idx="103">
                  <c:v>8</c:v>
                </c:pt>
                <c:pt idx="104">
                  <c:v>1</c:v>
                </c:pt>
                <c:pt idx="105">
                  <c:v>2</c:v>
                </c:pt>
                <c:pt idx="106">
                  <c:v>1</c:v>
                </c:pt>
                <c:pt idx="107">
                  <c:v>0</c:v>
                </c:pt>
                <c:pt idx="108">
                  <c:v>0</c:v>
                </c:pt>
              </c:numCache>
            </c:numRef>
          </c:val>
          <c:smooth val="0"/>
          <c:extLst>
            <c:ext xmlns:c16="http://schemas.microsoft.com/office/drawing/2014/chart" uri="{C3380CC4-5D6E-409C-BE32-E72D297353CC}">
              <c16:uniqueId val="{0000000D-325A-4E30-8F91-4A76C463CB31}"/>
            </c:ext>
          </c:extLst>
        </c:ser>
        <c:ser>
          <c:idx val="14"/>
          <c:order val="14"/>
          <c:tx>
            <c:strRef>
              <c:f>Sheet1!$P$1</c:f>
              <c:strCache>
                <c:ptCount val="1"/>
                <c:pt idx="0">
                  <c:v>depot_online</c:v>
                </c:pt>
              </c:strCache>
            </c:strRef>
          </c:tx>
          <c:spPr>
            <a:ln w="28575" cap="rnd">
              <a:solidFill>
                <a:schemeClr val="accent3">
                  <a:lumMod val="80000"/>
                  <a:lumOff val="2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Sheet1!$P$2:$P$110</c:f>
              <c:numCache>
                <c:formatCode>General</c:formatCode>
                <c:ptCount val="109"/>
                <c:pt idx="0">
                  <c:v>43</c:v>
                </c:pt>
                <c:pt idx="1">
                  <c:v>15</c:v>
                </c:pt>
                <c:pt idx="2">
                  <c:v>14</c:v>
                </c:pt>
                <c:pt idx="3">
                  <c:v>34</c:v>
                </c:pt>
                <c:pt idx="4">
                  <c:v>14</c:v>
                </c:pt>
                <c:pt idx="5">
                  <c:v>9</c:v>
                </c:pt>
                <c:pt idx="6">
                  <c:v>23</c:v>
                </c:pt>
                <c:pt idx="7">
                  <c:v>25</c:v>
                </c:pt>
                <c:pt idx="8">
                  <c:v>30</c:v>
                </c:pt>
                <c:pt idx="9">
                  <c:v>273</c:v>
                </c:pt>
                <c:pt idx="10">
                  <c:v>23</c:v>
                </c:pt>
                <c:pt idx="11">
                  <c:v>35</c:v>
                </c:pt>
                <c:pt idx="12">
                  <c:v>24</c:v>
                </c:pt>
                <c:pt idx="13">
                  <c:v>17</c:v>
                </c:pt>
                <c:pt idx="14">
                  <c:v>12</c:v>
                </c:pt>
                <c:pt idx="15">
                  <c:v>40</c:v>
                </c:pt>
                <c:pt idx="16">
                  <c:v>23</c:v>
                </c:pt>
                <c:pt idx="17">
                  <c:v>36</c:v>
                </c:pt>
                <c:pt idx="18">
                  <c:v>33</c:v>
                </c:pt>
                <c:pt idx="19">
                  <c:v>27</c:v>
                </c:pt>
                <c:pt idx="20">
                  <c:v>21</c:v>
                </c:pt>
                <c:pt idx="21">
                  <c:v>20</c:v>
                </c:pt>
                <c:pt idx="22">
                  <c:v>2670</c:v>
                </c:pt>
                <c:pt idx="23">
                  <c:v>59</c:v>
                </c:pt>
                <c:pt idx="24">
                  <c:v>54</c:v>
                </c:pt>
                <c:pt idx="25">
                  <c:v>17</c:v>
                </c:pt>
                <c:pt idx="26">
                  <c:v>34</c:v>
                </c:pt>
                <c:pt idx="27">
                  <c:v>7</c:v>
                </c:pt>
                <c:pt idx="28">
                  <c:v>25</c:v>
                </c:pt>
                <c:pt idx="29">
                  <c:v>29</c:v>
                </c:pt>
                <c:pt idx="30">
                  <c:v>191</c:v>
                </c:pt>
                <c:pt idx="31">
                  <c:v>30</c:v>
                </c:pt>
                <c:pt idx="32">
                  <c:v>87</c:v>
                </c:pt>
                <c:pt idx="33">
                  <c:v>1013</c:v>
                </c:pt>
                <c:pt idx="34">
                  <c:v>131</c:v>
                </c:pt>
                <c:pt idx="35">
                  <c:v>14</c:v>
                </c:pt>
                <c:pt idx="36">
                  <c:v>60</c:v>
                </c:pt>
                <c:pt idx="37">
                  <c:v>37</c:v>
                </c:pt>
                <c:pt idx="38">
                  <c:v>36</c:v>
                </c:pt>
                <c:pt idx="39">
                  <c:v>31</c:v>
                </c:pt>
                <c:pt idx="40">
                  <c:v>29</c:v>
                </c:pt>
                <c:pt idx="41">
                  <c:v>58</c:v>
                </c:pt>
                <c:pt idx="42">
                  <c:v>26</c:v>
                </c:pt>
                <c:pt idx="43">
                  <c:v>21</c:v>
                </c:pt>
                <c:pt idx="44">
                  <c:v>196</c:v>
                </c:pt>
                <c:pt idx="45">
                  <c:v>14</c:v>
                </c:pt>
                <c:pt idx="46">
                  <c:v>44</c:v>
                </c:pt>
                <c:pt idx="47">
                  <c:v>17</c:v>
                </c:pt>
                <c:pt idx="48">
                  <c:v>1830</c:v>
                </c:pt>
                <c:pt idx="49">
                  <c:v>30</c:v>
                </c:pt>
                <c:pt idx="50">
                  <c:v>40</c:v>
                </c:pt>
                <c:pt idx="51">
                  <c:v>151</c:v>
                </c:pt>
                <c:pt idx="52">
                  <c:v>22</c:v>
                </c:pt>
                <c:pt idx="53">
                  <c:v>22</c:v>
                </c:pt>
                <c:pt idx="54">
                  <c:v>12</c:v>
                </c:pt>
                <c:pt idx="55">
                  <c:v>15</c:v>
                </c:pt>
                <c:pt idx="56">
                  <c:v>23</c:v>
                </c:pt>
                <c:pt idx="57">
                  <c:v>60</c:v>
                </c:pt>
                <c:pt idx="58">
                  <c:v>718</c:v>
                </c:pt>
                <c:pt idx="59">
                  <c:v>28</c:v>
                </c:pt>
                <c:pt idx="60">
                  <c:v>48</c:v>
                </c:pt>
                <c:pt idx="61">
                  <c:v>42</c:v>
                </c:pt>
                <c:pt idx="62">
                  <c:v>30</c:v>
                </c:pt>
                <c:pt idx="63">
                  <c:v>23</c:v>
                </c:pt>
                <c:pt idx="64">
                  <c:v>87</c:v>
                </c:pt>
                <c:pt idx="65">
                  <c:v>29</c:v>
                </c:pt>
                <c:pt idx="66">
                  <c:v>18</c:v>
                </c:pt>
                <c:pt idx="67">
                  <c:v>605</c:v>
                </c:pt>
                <c:pt idx="68">
                  <c:v>19</c:v>
                </c:pt>
                <c:pt idx="69">
                  <c:v>44</c:v>
                </c:pt>
                <c:pt idx="70">
                  <c:v>18</c:v>
                </c:pt>
                <c:pt idx="71">
                  <c:v>10</c:v>
                </c:pt>
                <c:pt idx="72">
                  <c:v>172</c:v>
                </c:pt>
                <c:pt idx="73">
                  <c:v>297</c:v>
                </c:pt>
                <c:pt idx="74">
                  <c:v>62</c:v>
                </c:pt>
                <c:pt idx="75">
                  <c:v>48</c:v>
                </c:pt>
                <c:pt idx="76">
                  <c:v>10</c:v>
                </c:pt>
                <c:pt idx="77">
                  <c:v>75</c:v>
                </c:pt>
                <c:pt idx="78">
                  <c:v>18</c:v>
                </c:pt>
                <c:pt idx="79">
                  <c:v>154</c:v>
                </c:pt>
                <c:pt idx="80">
                  <c:v>4</c:v>
                </c:pt>
                <c:pt idx="81">
                  <c:v>471</c:v>
                </c:pt>
                <c:pt idx="82">
                  <c:v>32</c:v>
                </c:pt>
                <c:pt idx="83">
                  <c:v>1765</c:v>
                </c:pt>
                <c:pt idx="84">
                  <c:v>25</c:v>
                </c:pt>
                <c:pt idx="85">
                  <c:v>19</c:v>
                </c:pt>
                <c:pt idx="86">
                  <c:v>11</c:v>
                </c:pt>
                <c:pt idx="87">
                  <c:v>39</c:v>
                </c:pt>
                <c:pt idx="88">
                  <c:v>12</c:v>
                </c:pt>
                <c:pt idx="89">
                  <c:v>438</c:v>
                </c:pt>
                <c:pt idx="90">
                  <c:v>13</c:v>
                </c:pt>
                <c:pt idx="91">
                  <c:v>23</c:v>
                </c:pt>
                <c:pt idx="92">
                  <c:v>46</c:v>
                </c:pt>
                <c:pt idx="93">
                  <c:v>32</c:v>
                </c:pt>
                <c:pt idx="94">
                  <c:v>39</c:v>
                </c:pt>
                <c:pt idx="95">
                  <c:v>86</c:v>
                </c:pt>
                <c:pt idx="96">
                  <c:v>18</c:v>
                </c:pt>
                <c:pt idx="97">
                  <c:v>13</c:v>
                </c:pt>
                <c:pt idx="98">
                  <c:v>968</c:v>
                </c:pt>
                <c:pt idx="99">
                  <c:v>15</c:v>
                </c:pt>
                <c:pt idx="100">
                  <c:v>29</c:v>
                </c:pt>
                <c:pt idx="101">
                  <c:v>25</c:v>
                </c:pt>
                <c:pt idx="102">
                  <c:v>18</c:v>
                </c:pt>
                <c:pt idx="103">
                  <c:v>22</c:v>
                </c:pt>
                <c:pt idx="104">
                  <c:v>561</c:v>
                </c:pt>
                <c:pt idx="105">
                  <c:v>24</c:v>
                </c:pt>
                <c:pt idx="106">
                  <c:v>15</c:v>
                </c:pt>
                <c:pt idx="107">
                  <c:v>16</c:v>
                </c:pt>
                <c:pt idx="108">
                  <c:v>49</c:v>
                </c:pt>
              </c:numCache>
            </c:numRef>
          </c:val>
          <c:smooth val="0"/>
          <c:extLst>
            <c:ext xmlns:c16="http://schemas.microsoft.com/office/drawing/2014/chart" uri="{C3380CC4-5D6E-409C-BE32-E72D297353CC}">
              <c16:uniqueId val="{0000000E-325A-4E30-8F91-4A76C463CB31}"/>
            </c:ext>
          </c:extLst>
        </c:ser>
        <c:ser>
          <c:idx val="15"/>
          <c:order val="15"/>
          <c:tx>
            <c:strRef>
              <c:f>Sheet1!$Q$1</c:f>
              <c:strCache>
                <c:ptCount val="1"/>
                <c:pt idx="0">
                  <c:v>granit</c:v>
                </c:pt>
              </c:strCache>
            </c:strRef>
          </c:tx>
          <c:spPr>
            <a:ln w="28575" cap="rnd">
              <a:solidFill>
                <a:schemeClr val="accent4">
                  <a:lumMod val="80000"/>
                  <a:lumOff val="20000"/>
                </a:schemeClr>
              </a:solidFill>
              <a:round/>
            </a:ln>
            <a:effectLst/>
          </c:spPr>
          <c:marker>
            <c:symbol val="none"/>
          </c:marker>
          <c:cat>
            <c:numRef>
              <c:f>Sheet1!$A$2:$A$110</c:f>
              <c:numCache>
                <c:formatCode>m/d/yyyy</c:formatCode>
                <c:ptCount val="109"/>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numCache>
            </c:numRef>
          </c:cat>
          <c:val>
            <c:numRef>
              <c:f>Sheet1!$Q$2:$Q$110</c:f>
              <c:numCache>
                <c:formatCode>General</c:formatCode>
                <c:ptCount val="109"/>
                <c:pt idx="0">
                  <c:v>0</c:v>
                </c:pt>
                <c:pt idx="1">
                  <c:v>3</c:v>
                </c:pt>
                <c:pt idx="2">
                  <c:v>1</c:v>
                </c:pt>
                <c:pt idx="3">
                  <c:v>7</c:v>
                </c:pt>
                <c:pt idx="4">
                  <c:v>3</c:v>
                </c:pt>
                <c:pt idx="5">
                  <c:v>7</c:v>
                </c:pt>
                <c:pt idx="6">
                  <c:v>0</c:v>
                </c:pt>
                <c:pt idx="7">
                  <c:v>0</c:v>
                </c:pt>
                <c:pt idx="8">
                  <c:v>4</c:v>
                </c:pt>
                <c:pt idx="9">
                  <c:v>26</c:v>
                </c:pt>
                <c:pt idx="10">
                  <c:v>1</c:v>
                </c:pt>
                <c:pt idx="11">
                  <c:v>3</c:v>
                </c:pt>
                <c:pt idx="12">
                  <c:v>0</c:v>
                </c:pt>
                <c:pt idx="13">
                  <c:v>2</c:v>
                </c:pt>
                <c:pt idx="14">
                  <c:v>2</c:v>
                </c:pt>
                <c:pt idx="15">
                  <c:v>0</c:v>
                </c:pt>
                <c:pt idx="16">
                  <c:v>0</c:v>
                </c:pt>
                <c:pt idx="17">
                  <c:v>0</c:v>
                </c:pt>
                <c:pt idx="18">
                  <c:v>2</c:v>
                </c:pt>
                <c:pt idx="19">
                  <c:v>14</c:v>
                </c:pt>
                <c:pt idx="20">
                  <c:v>2</c:v>
                </c:pt>
                <c:pt idx="21">
                  <c:v>0</c:v>
                </c:pt>
                <c:pt idx="22">
                  <c:v>5</c:v>
                </c:pt>
                <c:pt idx="23">
                  <c:v>5</c:v>
                </c:pt>
                <c:pt idx="24">
                  <c:v>6</c:v>
                </c:pt>
                <c:pt idx="25">
                  <c:v>0</c:v>
                </c:pt>
                <c:pt idx="26">
                  <c:v>2</c:v>
                </c:pt>
                <c:pt idx="27">
                  <c:v>0</c:v>
                </c:pt>
                <c:pt idx="28">
                  <c:v>7</c:v>
                </c:pt>
                <c:pt idx="29">
                  <c:v>4</c:v>
                </c:pt>
                <c:pt idx="30">
                  <c:v>2</c:v>
                </c:pt>
                <c:pt idx="31">
                  <c:v>3</c:v>
                </c:pt>
                <c:pt idx="32">
                  <c:v>0</c:v>
                </c:pt>
                <c:pt idx="33">
                  <c:v>20</c:v>
                </c:pt>
                <c:pt idx="34">
                  <c:v>0</c:v>
                </c:pt>
                <c:pt idx="35">
                  <c:v>4</c:v>
                </c:pt>
                <c:pt idx="36">
                  <c:v>13</c:v>
                </c:pt>
                <c:pt idx="37">
                  <c:v>12</c:v>
                </c:pt>
                <c:pt idx="38">
                  <c:v>0</c:v>
                </c:pt>
                <c:pt idx="39">
                  <c:v>5</c:v>
                </c:pt>
                <c:pt idx="40">
                  <c:v>7</c:v>
                </c:pt>
                <c:pt idx="41">
                  <c:v>1</c:v>
                </c:pt>
                <c:pt idx="42">
                  <c:v>0</c:v>
                </c:pt>
                <c:pt idx="43">
                  <c:v>2</c:v>
                </c:pt>
                <c:pt idx="44">
                  <c:v>0</c:v>
                </c:pt>
                <c:pt idx="45">
                  <c:v>12</c:v>
                </c:pt>
                <c:pt idx="46">
                  <c:v>0</c:v>
                </c:pt>
                <c:pt idx="47">
                  <c:v>2</c:v>
                </c:pt>
                <c:pt idx="48">
                  <c:v>0</c:v>
                </c:pt>
                <c:pt idx="49">
                  <c:v>0</c:v>
                </c:pt>
                <c:pt idx="50">
                  <c:v>3</c:v>
                </c:pt>
                <c:pt idx="51">
                  <c:v>2</c:v>
                </c:pt>
                <c:pt idx="52">
                  <c:v>1</c:v>
                </c:pt>
                <c:pt idx="53">
                  <c:v>5</c:v>
                </c:pt>
                <c:pt idx="54">
                  <c:v>7</c:v>
                </c:pt>
                <c:pt idx="55">
                  <c:v>1</c:v>
                </c:pt>
                <c:pt idx="56">
                  <c:v>2</c:v>
                </c:pt>
                <c:pt idx="57">
                  <c:v>4</c:v>
                </c:pt>
                <c:pt idx="58">
                  <c:v>0</c:v>
                </c:pt>
                <c:pt idx="59">
                  <c:v>2</c:v>
                </c:pt>
                <c:pt idx="60">
                  <c:v>8</c:v>
                </c:pt>
                <c:pt idx="61">
                  <c:v>2</c:v>
                </c:pt>
                <c:pt idx="62">
                  <c:v>0</c:v>
                </c:pt>
                <c:pt idx="63">
                  <c:v>2</c:v>
                </c:pt>
                <c:pt idx="64">
                  <c:v>1</c:v>
                </c:pt>
                <c:pt idx="65">
                  <c:v>2</c:v>
                </c:pt>
                <c:pt idx="66">
                  <c:v>4</c:v>
                </c:pt>
                <c:pt idx="67">
                  <c:v>2</c:v>
                </c:pt>
                <c:pt idx="68">
                  <c:v>3</c:v>
                </c:pt>
                <c:pt idx="69">
                  <c:v>1</c:v>
                </c:pt>
                <c:pt idx="70">
                  <c:v>1</c:v>
                </c:pt>
                <c:pt idx="71">
                  <c:v>0</c:v>
                </c:pt>
                <c:pt idx="72">
                  <c:v>2</c:v>
                </c:pt>
                <c:pt idx="73">
                  <c:v>6</c:v>
                </c:pt>
                <c:pt idx="74">
                  <c:v>0</c:v>
                </c:pt>
                <c:pt idx="75">
                  <c:v>1</c:v>
                </c:pt>
                <c:pt idx="76">
                  <c:v>3</c:v>
                </c:pt>
                <c:pt idx="77">
                  <c:v>3</c:v>
                </c:pt>
                <c:pt idx="78">
                  <c:v>8</c:v>
                </c:pt>
                <c:pt idx="79">
                  <c:v>4</c:v>
                </c:pt>
                <c:pt idx="80">
                  <c:v>3</c:v>
                </c:pt>
                <c:pt idx="81">
                  <c:v>9</c:v>
                </c:pt>
                <c:pt idx="82">
                  <c:v>88</c:v>
                </c:pt>
                <c:pt idx="83">
                  <c:v>15</c:v>
                </c:pt>
                <c:pt idx="84">
                  <c:v>0</c:v>
                </c:pt>
                <c:pt idx="85">
                  <c:v>1</c:v>
                </c:pt>
                <c:pt idx="86">
                  <c:v>3</c:v>
                </c:pt>
                <c:pt idx="87">
                  <c:v>17</c:v>
                </c:pt>
                <c:pt idx="88">
                  <c:v>4</c:v>
                </c:pt>
                <c:pt idx="89">
                  <c:v>6</c:v>
                </c:pt>
                <c:pt idx="90">
                  <c:v>1</c:v>
                </c:pt>
                <c:pt idx="91">
                  <c:v>1</c:v>
                </c:pt>
                <c:pt idx="92">
                  <c:v>4</c:v>
                </c:pt>
                <c:pt idx="93">
                  <c:v>0</c:v>
                </c:pt>
                <c:pt idx="94">
                  <c:v>21</c:v>
                </c:pt>
                <c:pt idx="95">
                  <c:v>1</c:v>
                </c:pt>
                <c:pt idx="96">
                  <c:v>8</c:v>
                </c:pt>
                <c:pt idx="97">
                  <c:v>2</c:v>
                </c:pt>
                <c:pt idx="98">
                  <c:v>2</c:v>
                </c:pt>
                <c:pt idx="99">
                  <c:v>0</c:v>
                </c:pt>
                <c:pt idx="100">
                  <c:v>15</c:v>
                </c:pt>
                <c:pt idx="101">
                  <c:v>0</c:v>
                </c:pt>
                <c:pt idx="102">
                  <c:v>0</c:v>
                </c:pt>
                <c:pt idx="103">
                  <c:v>2</c:v>
                </c:pt>
                <c:pt idx="104">
                  <c:v>1</c:v>
                </c:pt>
                <c:pt idx="105">
                  <c:v>4</c:v>
                </c:pt>
                <c:pt idx="106">
                  <c:v>31</c:v>
                </c:pt>
                <c:pt idx="107">
                  <c:v>3</c:v>
                </c:pt>
                <c:pt idx="108">
                  <c:v>10</c:v>
                </c:pt>
              </c:numCache>
            </c:numRef>
          </c:val>
          <c:smooth val="0"/>
          <c:extLst>
            <c:ext xmlns:c16="http://schemas.microsoft.com/office/drawing/2014/chart" uri="{C3380CC4-5D6E-409C-BE32-E72D297353CC}">
              <c16:uniqueId val="{0000000F-325A-4E30-8F91-4A76C463CB31}"/>
            </c:ext>
          </c:extLst>
        </c:ser>
        <c:dLbls>
          <c:showLegendKey val="0"/>
          <c:showVal val="0"/>
          <c:showCatName val="0"/>
          <c:showSerName val="0"/>
          <c:showPercent val="0"/>
          <c:showBubbleSize val="0"/>
        </c:dLbls>
        <c:smooth val="0"/>
        <c:axId val="544048392"/>
        <c:axId val="544048720"/>
      </c:lineChart>
      <c:dateAx>
        <c:axId val="54404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48720"/>
        <c:crosses val="autoZero"/>
        <c:auto val="1"/>
        <c:lblOffset val="100"/>
        <c:baseTimeUnit val="days"/>
      </c:dateAx>
      <c:valAx>
        <c:axId val="54404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04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cat>
            <c:strRef>
              <c:f>Sheet1!$A$1:$P$1</c:f>
              <c:strCache>
                <c:ptCount val="16"/>
                <c:pt idx="0">
                  <c:v>zarahome</c:v>
                </c:pt>
                <c:pt idx="1">
                  <c:v>hmhome</c:v>
                </c:pt>
                <c:pt idx="2">
                  <c:v>maisonsdumonde</c:v>
                </c:pt>
                <c:pt idx="3">
                  <c:v>westwingde</c:v>
                </c:pt>
                <c:pt idx="4">
                  <c:v>sostrenegrene</c:v>
                </c:pt>
                <c:pt idx="5">
                  <c:v>madedotcom</c:v>
                </c:pt>
                <c:pt idx="6">
                  <c:v>ikeadeutschland</c:v>
                </c:pt>
                <c:pt idx="7">
                  <c:v>depot_online</c:v>
                </c:pt>
                <c:pt idx="8">
                  <c:v>maisonsdumonde_de</c:v>
                </c:pt>
                <c:pt idx="9">
                  <c:v>boliacom</c:v>
                </c:pt>
                <c:pt idx="10">
                  <c:v>granit</c:v>
                </c:pt>
                <c:pt idx="11">
                  <c:v>otto_de</c:v>
                </c:pt>
                <c:pt idx="12">
                  <c:v>butlers_com</c:v>
                </c:pt>
                <c:pt idx="13">
                  <c:v>geliebteszuhause</c:v>
                </c:pt>
                <c:pt idx="14">
                  <c:v>jotex.de</c:v>
                </c:pt>
                <c:pt idx="15">
                  <c:v>pinkmilkshop</c:v>
                </c:pt>
              </c:strCache>
            </c:strRef>
          </c:cat>
          <c:val>
            <c:numRef>
              <c:f>Sheet1!$A$2:$P$2</c:f>
              <c:numCache>
                <c:formatCode>General</c:formatCode>
                <c:ptCount val="16"/>
                <c:pt idx="0">
                  <c:v>7376005</c:v>
                </c:pt>
                <c:pt idx="1">
                  <c:v>5731699</c:v>
                </c:pt>
                <c:pt idx="2">
                  <c:v>2581184</c:v>
                </c:pt>
                <c:pt idx="3">
                  <c:v>1846593</c:v>
                </c:pt>
                <c:pt idx="4">
                  <c:v>1770401</c:v>
                </c:pt>
                <c:pt idx="5">
                  <c:v>1596446</c:v>
                </c:pt>
                <c:pt idx="6">
                  <c:v>1320331</c:v>
                </c:pt>
                <c:pt idx="7">
                  <c:v>768615</c:v>
                </c:pt>
                <c:pt idx="8">
                  <c:v>375553</c:v>
                </c:pt>
                <c:pt idx="9">
                  <c:v>321576</c:v>
                </c:pt>
                <c:pt idx="10">
                  <c:v>259173</c:v>
                </c:pt>
                <c:pt idx="11">
                  <c:v>200725</c:v>
                </c:pt>
                <c:pt idx="12">
                  <c:v>172898</c:v>
                </c:pt>
                <c:pt idx="13">
                  <c:v>128435</c:v>
                </c:pt>
                <c:pt idx="14">
                  <c:v>65748</c:v>
                </c:pt>
                <c:pt idx="15">
                  <c:v>64349</c:v>
                </c:pt>
              </c:numCache>
            </c:numRef>
          </c:val>
          <c:extLst>
            <c:ext xmlns:c16="http://schemas.microsoft.com/office/drawing/2014/chart" uri="{C3380CC4-5D6E-409C-BE32-E72D297353CC}">
              <c16:uniqueId val="{00000000-4926-475F-9B49-CFEFE03C741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0C32A-B3C8-472D-8E3B-2415AEA726F7}"/>
              </a:ext>
            </a:extLst>
          </p:cNvPr>
          <p:cNvSpPr>
            <a:spLocks noGrp="1"/>
          </p:cNvSpPr>
          <p:nvPr>
            <p:ph type="ctrTitle"/>
          </p:nvPr>
        </p:nvSpPr>
        <p:spPr/>
        <p:txBody>
          <a:bodyPr/>
          <a:lstStyle/>
          <a:p>
            <a:r>
              <a:rPr lang="en-US"/>
              <a:t>Instagram Benchmarking</a:t>
            </a:r>
          </a:p>
        </p:txBody>
      </p:sp>
      <p:sp>
        <p:nvSpPr>
          <p:cNvPr id="3" name="Subtitle 2">
            <a:extLst>
              <a:ext uri="{FF2B5EF4-FFF2-40B4-BE49-F238E27FC236}">
                <a16:creationId xmlns:a16="http://schemas.microsoft.com/office/drawing/2014/main" id="{1770EA2B-7812-409E-B3FB-10426EDF233F}"/>
              </a:ext>
            </a:extLst>
          </p:cNvPr>
          <p:cNvSpPr>
            <a:spLocks noGrp="1"/>
          </p:cNvSpPr>
          <p:nvPr>
            <p:ph type="subTitle" idx="1"/>
          </p:nvPr>
        </p:nvSpPr>
        <p:spPr/>
        <p:txBody>
          <a:bodyPr/>
          <a:lstStyle/>
          <a:p>
            <a:r>
              <a:rPr lang="en-US"/>
              <a:t>Gries Deco (Facelift)</a:t>
            </a:r>
          </a:p>
        </p:txBody>
      </p:sp>
    </p:spTree>
    <p:extLst>
      <p:ext uri="{BB962C8B-B14F-4D97-AF65-F5344CB8AC3E}">
        <p14:creationId xmlns:p14="http://schemas.microsoft.com/office/powerpoint/2010/main" val="2612388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A8D18-71B8-4658-B97B-9C26EB405E10}"/>
              </a:ext>
            </a:extLst>
          </p:cNvPr>
          <p:cNvSpPr>
            <a:spLocks noGrp="1"/>
          </p:cNvSpPr>
          <p:nvPr>
            <p:ph type="title"/>
          </p:nvPr>
        </p:nvSpPr>
        <p:spPr/>
        <p:txBody>
          <a:bodyPr/>
          <a:lstStyle/>
          <a:p>
            <a:r>
              <a:rPr lang="en-US"/>
              <a:t>Instagram Custom IG Key Metrics Table | Benchmarking Insta - 1 of 2</a:t>
            </a:r>
          </a:p>
        </p:txBody>
      </p:sp>
      <p:graphicFrame>
        <p:nvGraphicFramePr>
          <p:cNvPr id="5" name="Table Placeholder 4">
            <a:extLst>
              <a:ext uri="{FF2B5EF4-FFF2-40B4-BE49-F238E27FC236}">
                <a16:creationId xmlns:a16="http://schemas.microsoft.com/office/drawing/2014/main" id="{69F6F275-6D01-4227-AF6F-F26F67342C30}"/>
              </a:ext>
            </a:extLst>
          </p:cNvPr>
          <p:cNvGraphicFramePr>
            <a:graphicFrameLocks noGrp="1"/>
          </p:cNvGraphicFramePr>
          <p:nvPr>
            <p:ph type="tbl" sz="quarter" idx="13"/>
            <p:extLst>
              <p:ext uri="{D42A27DB-BD31-4B8C-83A1-F6EECF244321}">
                <p14:modId xmlns:p14="http://schemas.microsoft.com/office/powerpoint/2010/main" val="360697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72467620"/>
                    </a:ext>
                  </a:extLst>
                </a:gridCol>
                <a:gridCol w="658368">
                  <a:extLst>
                    <a:ext uri="{9D8B030D-6E8A-4147-A177-3AD203B41FA5}">
                      <a16:colId xmlns:a16="http://schemas.microsoft.com/office/drawing/2014/main" val="703635401"/>
                    </a:ext>
                  </a:extLst>
                </a:gridCol>
                <a:gridCol w="658368">
                  <a:extLst>
                    <a:ext uri="{9D8B030D-6E8A-4147-A177-3AD203B41FA5}">
                      <a16:colId xmlns:a16="http://schemas.microsoft.com/office/drawing/2014/main" val="3161967676"/>
                    </a:ext>
                  </a:extLst>
                </a:gridCol>
                <a:gridCol w="658368">
                  <a:extLst>
                    <a:ext uri="{9D8B030D-6E8A-4147-A177-3AD203B41FA5}">
                      <a16:colId xmlns:a16="http://schemas.microsoft.com/office/drawing/2014/main" val="499986881"/>
                    </a:ext>
                  </a:extLst>
                </a:gridCol>
                <a:gridCol w="658368">
                  <a:extLst>
                    <a:ext uri="{9D8B030D-6E8A-4147-A177-3AD203B41FA5}">
                      <a16:colId xmlns:a16="http://schemas.microsoft.com/office/drawing/2014/main" val="1050159110"/>
                    </a:ext>
                  </a:extLst>
                </a:gridCol>
                <a:gridCol w="658368">
                  <a:extLst>
                    <a:ext uri="{9D8B030D-6E8A-4147-A177-3AD203B41FA5}">
                      <a16:colId xmlns:a16="http://schemas.microsoft.com/office/drawing/2014/main" val="2245814581"/>
                    </a:ext>
                  </a:extLst>
                </a:gridCol>
                <a:gridCol w="658368">
                  <a:extLst>
                    <a:ext uri="{9D8B030D-6E8A-4147-A177-3AD203B41FA5}">
                      <a16:colId xmlns:a16="http://schemas.microsoft.com/office/drawing/2014/main" val="2494552007"/>
                    </a:ext>
                  </a:extLst>
                </a:gridCol>
                <a:gridCol w="658368">
                  <a:extLst>
                    <a:ext uri="{9D8B030D-6E8A-4147-A177-3AD203B41FA5}">
                      <a16:colId xmlns:a16="http://schemas.microsoft.com/office/drawing/2014/main" val="4120566072"/>
                    </a:ext>
                  </a:extLst>
                </a:gridCol>
                <a:gridCol w="658368">
                  <a:extLst>
                    <a:ext uri="{9D8B030D-6E8A-4147-A177-3AD203B41FA5}">
                      <a16:colId xmlns:a16="http://schemas.microsoft.com/office/drawing/2014/main" val="1274946727"/>
                    </a:ext>
                  </a:extLst>
                </a:gridCol>
                <a:gridCol w="658368">
                  <a:extLst>
                    <a:ext uri="{9D8B030D-6E8A-4147-A177-3AD203B41FA5}">
                      <a16:colId xmlns:a16="http://schemas.microsoft.com/office/drawing/2014/main" val="2885333438"/>
                    </a:ext>
                  </a:extLst>
                </a:gridCol>
                <a:gridCol w="658368">
                  <a:extLst>
                    <a:ext uri="{9D8B030D-6E8A-4147-A177-3AD203B41FA5}">
                      <a16:colId xmlns:a16="http://schemas.microsoft.com/office/drawing/2014/main" val="376836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3884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geliebteszuhause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0.6565 %</a:t>
                      </a:r>
                    </a:p>
                  </a:txBody>
                  <a:tcPr/>
                </a:tc>
                <a:extLst>
                  <a:ext uri="{0D108BD9-81ED-4DB2-BD59-A6C34878D82A}">
                    <a16:rowId xmlns:a16="http://schemas.microsoft.com/office/drawing/2014/main" val="3097825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depot_online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0.4977 %</a:t>
                      </a:r>
                    </a:p>
                  </a:txBody>
                  <a:tcPr/>
                </a:tc>
                <a:extLst>
                  <a:ext uri="{0D108BD9-81ED-4DB2-BD59-A6C34878D82A}">
                    <a16:rowId xmlns:a16="http://schemas.microsoft.com/office/drawing/2014/main" val="227166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0.4366 %</a:t>
                      </a:r>
                    </a:p>
                  </a:txBody>
                  <a:tcPr/>
                </a:tc>
                <a:extLst>
                  <a:ext uri="{0D108BD9-81ED-4DB2-BD59-A6C34878D82A}">
                    <a16:rowId xmlns:a16="http://schemas.microsoft.com/office/drawing/2014/main" val="172006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0.4158 %</a:t>
                      </a:r>
                    </a:p>
                  </a:txBody>
                  <a:tcPr/>
                </a:tc>
                <a:extLst>
                  <a:ext uri="{0D108BD9-81ED-4DB2-BD59-A6C34878D82A}">
                    <a16:rowId xmlns:a16="http://schemas.microsoft.com/office/drawing/2014/main" val="386344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ikeadeutschland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0.3575 %</a:t>
                      </a:r>
                    </a:p>
                  </a:txBody>
                  <a:tcPr/>
                </a:tc>
                <a:extLst>
                  <a:ext uri="{0D108BD9-81ED-4DB2-BD59-A6C34878D82A}">
                    <a16:rowId xmlns:a16="http://schemas.microsoft.com/office/drawing/2014/main" val="54338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butlers_com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0.3255 %</a:t>
                      </a:r>
                    </a:p>
                  </a:txBody>
                  <a:tcPr/>
                </a:tc>
                <a:extLst>
                  <a:ext uri="{0D108BD9-81ED-4DB2-BD59-A6C34878D82A}">
                    <a16:rowId xmlns:a16="http://schemas.microsoft.com/office/drawing/2014/main" val="385454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maisonsdumonde_de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0.3172 %</a:t>
                      </a:r>
                    </a:p>
                  </a:txBody>
                  <a:tcPr/>
                </a:tc>
                <a:extLst>
                  <a:ext uri="{0D108BD9-81ED-4DB2-BD59-A6C34878D82A}">
                    <a16:rowId xmlns:a16="http://schemas.microsoft.com/office/drawing/2014/main" val="244918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0.2797 %</a:t>
                      </a:r>
                    </a:p>
                  </a:txBody>
                  <a:tcPr/>
                </a:tc>
                <a:extLst>
                  <a:ext uri="{0D108BD9-81ED-4DB2-BD59-A6C34878D82A}">
                    <a16:rowId xmlns:a16="http://schemas.microsoft.com/office/drawing/2014/main" val="333105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sostrenegrene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0.2603 %</a:t>
                      </a:r>
                    </a:p>
                  </a:txBody>
                  <a:tcPr/>
                </a:tc>
                <a:extLst>
                  <a:ext uri="{0D108BD9-81ED-4DB2-BD59-A6C34878D82A}">
                    <a16:rowId xmlns:a16="http://schemas.microsoft.com/office/drawing/2014/main" val="179422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jotex.de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0.2327 %</a:t>
                      </a:r>
                    </a:p>
                  </a:txBody>
                  <a:tcPr/>
                </a:tc>
                <a:extLst>
                  <a:ext uri="{0D108BD9-81ED-4DB2-BD59-A6C34878D82A}">
                    <a16:rowId xmlns:a16="http://schemas.microsoft.com/office/drawing/2014/main" val="2678533586"/>
                  </a:ext>
                </a:extLst>
              </a:tr>
            </a:tbl>
          </a:graphicData>
        </a:graphic>
      </p:graphicFrame>
      <p:sp>
        <p:nvSpPr>
          <p:cNvPr id="4" name="Text Placeholder 3">
            <a:extLst>
              <a:ext uri="{FF2B5EF4-FFF2-40B4-BE49-F238E27FC236}">
                <a16:creationId xmlns:a16="http://schemas.microsoft.com/office/drawing/2014/main" id="{DE43660E-5C4C-453A-9313-BB190BCEDEC2}"/>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453485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9B47-F893-4C88-BDD7-35EF24885438}"/>
              </a:ext>
            </a:extLst>
          </p:cNvPr>
          <p:cNvSpPr>
            <a:spLocks noGrp="1"/>
          </p:cNvSpPr>
          <p:nvPr>
            <p:ph type="title"/>
          </p:nvPr>
        </p:nvSpPr>
        <p:spPr/>
        <p:txBody>
          <a:bodyPr/>
          <a:lstStyle/>
          <a:p>
            <a:r>
              <a:rPr lang="en-US"/>
              <a:t>Instagram Custom IG Key Metrics Table | Benchmarking Insta - 2 of 2</a:t>
            </a:r>
          </a:p>
        </p:txBody>
      </p:sp>
      <p:graphicFrame>
        <p:nvGraphicFramePr>
          <p:cNvPr id="5" name="Table Placeholder 4">
            <a:extLst>
              <a:ext uri="{FF2B5EF4-FFF2-40B4-BE49-F238E27FC236}">
                <a16:creationId xmlns:a16="http://schemas.microsoft.com/office/drawing/2014/main" id="{7E0856F5-E6C1-4747-AC5D-6CE879F4254A}"/>
              </a:ext>
            </a:extLst>
          </p:cNvPr>
          <p:cNvGraphicFramePr>
            <a:graphicFrameLocks noGrp="1"/>
          </p:cNvGraphicFramePr>
          <p:nvPr>
            <p:ph type="tbl" sz="quarter" idx="13"/>
            <p:extLst>
              <p:ext uri="{D42A27DB-BD31-4B8C-83A1-F6EECF244321}">
                <p14:modId xmlns:p14="http://schemas.microsoft.com/office/powerpoint/2010/main" val="266213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66728145"/>
                    </a:ext>
                  </a:extLst>
                </a:gridCol>
                <a:gridCol w="658368">
                  <a:extLst>
                    <a:ext uri="{9D8B030D-6E8A-4147-A177-3AD203B41FA5}">
                      <a16:colId xmlns:a16="http://schemas.microsoft.com/office/drawing/2014/main" val="715220131"/>
                    </a:ext>
                  </a:extLst>
                </a:gridCol>
                <a:gridCol w="658368">
                  <a:extLst>
                    <a:ext uri="{9D8B030D-6E8A-4147-A177-3AD203B41FA5}">
                      <a16:colId xmlns:a16="http://schemas.microsoft.com/office/drawing/2014/main" val="2262055375"/>
                    </a:ext>
                  </a:extLst>
                </a:gridCol>
                <a:gridCol w="658368">
                  <a:extLst>
                    <a:ext uri="{9D8B030D-6E8A-4147-A177-3AD203B41FA5}">
                      <a16:colId xmlns:a16="http://schemas.microsoft.com/office/drawing/2014/main" val="485343497"/>
                    </a:ext>
                  </a:extLst>
                </a:gridCol>
                <a:gridCol w="658368">
                  <a:extLst>
                    <a:ext uri="{9D8B030D-6E8A-4147-A177-3AD203B41FA5}">
                      <a16:colId xmlns:a16="http://schemas.microsoft.com/office/drawing/2014/main" val="3160736169"/>
                    </a:ext>
                  </a:extLst>
                </a:gridCol>
                <a:gridCol w="658368">
                  <a:extLst>
                    <a:ext uri="{9D8B030D-6E8A-4147-A177-3AD203B41FA5}">
                      <a16:colId xmlns:a16="http://schemas.microsoft.com/office/drawing/2014/main" val="450189234"/>
                    </a:ext>
                  </a:extLst>
                </a:gridCol>
                <a:gridCol w="658368">
                  <a:extLst>
                    <a:ext uri="{9D8B030D-6E8A-4147-A177-3AD203B41FA5}">
                      <a16:colId xmlns:a16="http://schemas.microsoft.com/office/drawing/2014/main" val="2722437499"/>
                    </a:ext>
                  </a:extLst>
                </a:gridCol>
                <a:gridCol w="658368">
                  <a:extLst>
                    <a:ext uri="{9D8B030D-6E8A-4147-A177-3AD203B41FA5}">
                      <a16:colId xmlns:a16="http://schemas.microsoft.com/office/drawing/2014/main" val="2951437860"/>
                    </a:ext>
                  </a:extLst>
                </a:gridCol>
                <a:gridCol w="658368">
                  <a:extLst>
                    <a:ext uri="{9D8B030D-6E8A-4147-A177-3AD203B41FA5}">
                      <a16:colId xmlns:a16="http://schemas.microsoft.com/office/drawing/2014/main" val="168610040"/>
                    </a:ext>
                  </a:extLst>
                </a:gridCol>
                <a:gridCol w="658368">
                  <a:extLst>
                    <a:ext uri="{9D8B030D-6E8A-4147-A177-3AD203B41FA5}">
                      <a16:colId xmlns:a16="http://schemas.microsoft.com/office/drawing/2014/main" val="1437302339"/>
                    </a:ext>
                  </a:extLst>
                </a:gridCol>
                <a:gridCol w="658368">
                  <a:extLst>
                    <a:ext uri="{9D8B030D-6E8A-4147-A177-3AD203B41FA5}">
                      <a16:colId xmlns:a16="http://schemas.microsoft.com/office/drawing/2014/main" val="1246869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Carousels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1102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pinkmilkshop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0.2300 %</a:t>
                      </a:r>
                    </a:p>
                  </a:txBody>
                  <a:tcPr/>
                </a:tc>
                <a:extLst>
                  <a:ext uri="{0D108BD9-81ED-4DB2-BD59-A6C34878D82A}">
                    <a16:rowId xmlns:a16="http://schemas.microsoft.com/office/drawing/2014/main" val="325758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maisonsdumonde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0.2183 %</a:t>
                      </a:r>
                    </a:p>
                  </a:txBody>
                  <a:tcPr/>
                </a:tc>
                <a:extLst>
                  <a:ext uri="{0D108BD9-81ED-4DB2-BD59-A6C34878D82A}">
                    <a16:rowId xmlns:a16="http://schemas.microsoft.com/office/drawing/2014/main" val="253772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madedotcom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0.1954 %</a:t>
                      </a:r>
                    </a:p>
                  </a:txBody>
                  <a:tcPr/>
                </a:tc>
                <a:extLst>
                  <a:ext uri="{0D108BD9-81ED-4DB2-BD59-A6C34878D82A}">
                    <a16:rowId xmlns:a16="http://schemas.microsoft.com/office/drawing/2014/main" val="129005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westwingde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0.1509 %</a:t>
                      </a:r>
                    </a:p>
                  </a:txBody>
                  <a:tcPr/>
                </a:tc>
                <a:extLst>
                  <a:ext uri="{0D108BD9-81ED-4DB2-BD59-A6C34878D82A}">
                    <a16:rowId xmlns:a16="http://schemas.microsoft.com/office/drawing/2014/main" val="217638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zarahome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0.0940 %</a:t>
                      </a:r>
                    </a:p>
                  </a:txBody>
                  <a:tcPr/>
                </a:tc>
                <a:extLst>
                  <a:ext uri="{0D108BD9-81ED-4DB2-BD59-A6C34878D82A}">
                    <a16:rowId xmlns:a16="http://schemas.microsoft.com/office/drawing/2014/main" val="410588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otto_de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0.0922 %</a:t>
                      </a:r>
                    </a:p>
                  </a:txBody>
                  <a:tcPr/>
                </a:tc>
                <a:extLst>
                  <a:ext uri="{0D108BD9-81ED-4DB2-BD59-A6C34878D82A}">
                    <a16:rowId xmlns:a16="http://schemas.microsoft.com/office/drawing/2014/main" val="1213966043"/>
                  </a:ext>
                </a:extLst>
              </a:tr>
            </a:tbl>
          </a:graphicData>
        </a:graphic>
      </p:graphicFrame>
      <p:sp>
        <p:nvSpPr>
          <p:cNvPr id="4" name="Text Placeholder 3">
            <a:extLst>
              <a:ext uri="{FF2B5EF4-FFF2-40B4-BE49-F238E27FC236}">
                <a16:creationId xmlns:a16="http://schemas.microsoft.com/office/drawing/2014/main" id="{029C5489-E3CF-4984-ADAE-939FFD9ADBE5}"/>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3138605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D5EFA-0640-4292-A544-34BEA1757A5B}"/>
              </a:ext>
            </a:extLst>
          </p:cNvPr>
          <p:cNvSpPr>
            <a:spLocks noGrp="1"/>
          </p:cNvSpPr>
          <p:nvPr>
            <p:ph type="title"/>
          </p:nvPr>
        </p:nvSpPr>
        <p:spPr/>
        <p:txBody>
          <a:bodyPr/>
          <a:lstStyle/>
          <a:p>
            <a:r>
              <a:rPr lang="en-US"/>
              <a:t>Instagram Posts Table | Benchmarking Insta - 1 of 24</a:t>
            </a:r>
          </a:p>
        </p:txBody>
      </p:sp>
      <p:graphicFrame>
        <p:nvGraphicFramePr>
          <p:cNvPr id="5" name="Table Placeholder 4">
            <a:extLst>
              <a:ext uri="{FF2B5EF4-FFF2-40B4-BE49-F238E27FC236}">
                <a16:creationId xmlns:a16="http://schemas.microsoft.com/office/drawing/2014/main" id="{AED23143-B340-405D-A375-E7AE8B30CD18}"/>
              </a:ext>
            </a:extLst>
          </p:cNvPr>
          <p:cNvGraphicFramePr>
            <a:graphicFrameLocks noGrp="1"/>
          </p:cNvGraphicFramePr>
          <p:nvPr>
            <p:ph type="tbl" sz="quarter" idx="13"/>
            <p:extLst>
              <p:ext uri="{D42A27DB-BD31-4B8C-83A1-F6EECF244321}">
                <p14:modId xmlns:p14="http://schemas.microsoft.com/office/powerpoint/2010/main" val="3958192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6242092"/>
                    </a:ext>
                  </a:extLst>
                </a:gridCol>
                <a:gridCol w="1975104">
                  <a:extLst>
                    <a:ext uri="{9D8B030D-6E8A-4147-A177-3AD203B41FA5}">
                      <a16:colId xmlns:a16="http://schemas.microsoft.com/office/drawing/2014/main" val="4002329966"/>
                    </a:ext>
                  </a:extLst>
                </a:gridCol>
                <a:gridCol w="905256">
                  <a:extLst>
                    <a:ext uri="{9D8B030D-6E8A-4147-A177-3AD203B41FA5}">
                      <a16:colId xmlns:a16="http://schemas.microsoft.com/office/drawing/2014/main" val="3481481916"/>
                    </a:ext>
                  </a:extLst>
                </a:gridCol>
                <a:gridCol w="905256">
                  <a:extLst>
                    <a:ext uri="{9D8B030D-6E8A-4147-A177-3AD203B41FA5}">
                      <a16:colId xmlns:a16="http://schemas.microsoft.com/office/drawing/2014/main" val="220104861"/>
                    </a:ext>
                  </a:extLst>
                </a:gridCol>
                <a:gridCol w="905256">
                  <a:extLst>
                    <a:ext uri="{9D8B030D-6E8A-4147-A177-3AD203B41FA5}">
                      <a16:colId xmlns:a16="http://schemas.microsoft.com/office/drawing/2014/main" val="1557714831"/>
                    </a:ext>
                  </a:extLst>
                </a:gridCol>
                <a:gridCol w="905256">
                  <a:extLst>
                    <a:ext uri="{9D8B030D-6E8A-4147-A177-3AD203B41FA5}">
                      <a16:colId xmlns:a16="http://schemas.microsoft.com/office/drawing/2014/main" val="55259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4041609"/>
                  </a:ext>
                </a:extLst>
              </a:tr>
            </a:tbl>
          </a:graphicData>
        </a:graphic>
      </p:graphicFrame>
      <p:sp>
        <p:nvSpPr>
          <p:cNvPr id="4" name="Text Placeholder 3">
            <a:extLst>
              <a:ext uri="{FF2B5EF4-FFF2-40B4-BE49-F238E27FC236}">
                <a16:creationId xmlns:a16="http://schemas.microsoft.com/office/drawing/2014/main" id="{7EC56648-0A2F-456B-9DAE-29D338D000FC}"/>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558564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1B04-5078-4621-B304-F68B72C29FF5}"/>
              </a:ext>
            </a:extLst>
          </p:cNvPr>
          <p:cNvSpPr>
            <a:spLocks noGrp="1"/>
          </p:cNvSpPr>
          <p:nvPr>
            <p:ph type="title"/>
          </p:nvPr>
        </p:nvSpPr>
        <p:spPr/>
        <p:txBody>
          <a:bodyPr/>
          <a:lstStyle/>
          <a:p>
            <a:r>
              <a:rPr lang="en-US"/>
              <a:t>Instagram Posts Table | Benchmarking Insta - 2 of 24</a:t>
            </a:r>
          </a:p>
        </p:txBody>
      </p:sp>
      <p:graphicFrame>
        <p:nvGraphicFramePr>
          <p:cNvPr id="5" name="Table Placeholder 4">
            <a:extLst>
              <a:ext uri="{FF2B5EF4-FFF2-40B4-BE49-F238E27FC236}">
                <a16:creationId xmlns:a16="http://schemas.microsoft.com/office/drawing/2014/main" id="{B83945D5-0CC2-4150-BEA0-88726094BD92}"/>
              </a:ext>
            </a:extLst>
          </p:cNvPr>
          <p:cNvGraphicFramePr>
            <a:graphicFrameLocks noGrp="1"/>
          </p:cNvGraphicFramePr>
          <p:nvPr>
            <p:ph type="tbl" sz="quarter" idx="13"/>
            <p:extLst>
              <p:ext uri="{D42A27DB-BD31-4B8C-83A1-F6EECF244321}">
                <p14:modId xmlns:p14="http://schemas.microsoft.com/office/powerpoint/2010/main" val="1330735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74846516"/>
                    </a:ext>
                  </a:extLst>
                </a:gridCol>
                <a:gridCol w="1975104">
                  <a:extLst>
                    <a:ext uri="{9D8B030D-6E8A-4147-A177-3AD203B41FA5}">
                      <a16:colId xmlns:a16="http://schemas.microsoft.com/office/drawing/2014/main" val="3355420005"/>
                    </a:ext>
                  </a:extLst>
                </a:gridCol>
                <a:gridCol w="905256">
                  <a:extLst>
                    <a:ext uri="{9D8B030D-6E8A-4147-A177-3AD203B41FA5}">
                      <a16:colId xmlns:a16="http://schemas.microsoft.com/office/drawing/2014/main" val="1320026645"/>
                    </a:ext>
                  </a:extLst>
                </a:gridCol>
                <a:gridCol w="905256">
                  <a:extLst>
                    <a:ext uri="{9D8B030D-6E8A-4147-A177-3AD203B41FA5}">
                      <a16:colId xmlns:a16="http://schemas.microsoft.com/office/drawing/2014/main" val="3966463376"/>
                    </a:ext>
                  </a:extLst>
                </a:gridCol>
                <a:gridCol w="905256">
                  <a:extLst>
                    <a:ext uri="{9D8B030D-6E8A-4147-A177-3AD203B41FA5}">
                      <a16:colId xmlns:a16="http://schemas.microsoft.com/office/drawing/2014/main" val="3560086127"/>
                    </a:ext>
                  </a:extLst>
                </a:gridCol>
                <a:gridCol w="905256">
                  <a:extLst>
                    <a:ext uri="{9D8B030D-6E8A-4147-A177-3AD203B41FA5}">
                      <a16:colId xmlns:a16="http://schemas.microsoft.com/office/drawing/2014/main" val="1727552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677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geliebteszuhause - 2022-03-06 07:31:01</a:t>
                      </a:r>
                      <a:r>
                        <a:rPr kumimoji="0" lang="de-DE" sz="1000" b="0" i="0" u="none" strike="noStrike" kern="1200" cap="none" spc="0" normalizeH="0" baseline="0" noProof="0">
                          <a:ln>
                            <a:noFill/>
                          </a:ln>
                          <a:solidFill>
                            <a:prstClr val="black"/>
                          </a:solidFill>
                          <a:effectLst/>
                          <a:uLnTx/>
                          <a:uFillTx/>
                          <a:latin typeface="+mn-lt"/>
                          <a:ea typeface="+mn-ea"/>
                          <a:cs typeface="+mn-cs"/>
                        </a:rPr>
                        <a:t>
 🍃 Gewinnspiel 🍃 ❌ BEENDET ❌
Musik hilft 🎶
Sie kann beruhigen, entspannen, Erinnerungen wachrufen. 
Und auch, wenn Pharrell Williams Sommerhit Happy schon ein paar Jahre her ist – sein „Clap along, if you feel like a room without a roof“ kann noch immer wirken wie ein Glücksrezept 🍀
Was er mit der Textzeile genau meinte? 
Pharrell beantwortete die Frage einmal so: „Es ist eine Metapher für einen grenzenlosen Raum, den man hat. Dieses Gefühl kann unendlich sein und von allen erreicht werden.“ 
Alles für Dein persönliches Outdoor-Fleckchen findest Du jetzt in unserem Outdoor Special im Onlineshop, plus Gewinnchance auf 3 x 500 € hier bei uns auf Instagram.
Alles Liebe für Dich 🕊
_________________________________
🚨 Achtung! Es gibt eine Fakeaccount der falsche Nachrichten über Gewinnbenachrichtigungen versendet!! Das sind nicht NICHT wir - Geliebtes Zuhause hat nur diesen Account 🚨
Du kannst gewinnen – einen von 3 x 500 €-Shoppinggutscheinen
1.    Folge dafür geliebteszuhause und like diesen Post
2.    Tagge in den Kommentaren 2 Interiorlover
3.    Teile in Deinen Stories Dein Lieblings-Moodboard (Style 1, 2 oder 3) oder erstelle Dein eigenes Outdoor Moodboard #meingzh geliebteszuhause 
Das Gewinnspiel endet am 13.3.22 um 24 Uhr. Die Gewinner werden per Direct Message auf Instagram benachrichtigt. Ausführliche Teilnahmebedingungen unter geliebtes-zuhause.de/informationen/gewinnspielbedingungen
#geliebteszuhause #gzh #meingzh #outdoorlife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https://quintly-image-storage.s3.amazonaws.com/a510583cb97515af56f397dd2535e720/88f6e1e1f39c35c6ed541d548f51a76c.jpg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8880105"/>
                  </a:ext>
                </a:extLst>
              </a:tr>
            </a:tbl>
          </a:graphicData>
        </a:graphic>
      </p:graphicFrame>
      <p:sp>
        <p:nvSpPr>
          <p:cNvPr id="4" name="Text Placeholder 3">
            <a:extLst>
              <a:ext uri="{FF2B5EF4-FFF2-40B4-BE49-F238E27FC236}">
                <a16:creationId xmlns:a16="http://schemas.microsoft.com/office/drawing/2014/main" id="{506C4383-C7C7-4C64-84F9-93EE8F3DA2BF}"/>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3618836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C6D1A-AE66-472E-A71E-C86DB3C9EA81}"/>
              </a:ext>
            </a:extLst>
          </p:cNvPr>
          <p:cNvSpPr>
            <a:spLocks noGrp="1"/>
          </p:cNvSpPr>
          <p:nvPr>
            <p:ph type="title"/>
          </p:nvPr>
        </p:nvSpPr>
        <p:spPr/>
        <p:txBody>
          <a:bodyPr/>
          <a:lstStyle/>
          <a:p>
            <a:r>
              <a:rPr lang="en-US"/>
              <a:t>Instagram Posts Table | Benchmarking Insta - 3 of 24</a:t>
            </a:r>
          </a:p>
        </p:txBody>
      </p:sp>
      <p:graphicFrame>
        <p:nvGraphicFramePr>
          <p:cNvPr id="5" name="Table Placeholder 4">
            <a:extLst>
              <a:ext uri="{FF2B5EF4-FFF2-40B4-BE49-F238E27FC236}">
                <a16:creationId xmlns:a16="http://schemas.microsoft.com/office/drawing/2014/main" id="{B5705AF6-89EC-4566-9E2E-5F3DD0BC679B}"/>
              </a:ext>
            </a:extLst>
          </p:cNvPr>
          <p:cNvGraphicFramePr>
            <a:graphicFrameLocks noGrp="1"/>
          </p:cNvGraphicFramePr>
          <p:nvPr>
            <p:ph type="tbl" sz="quarter" idx="13"/>
            <p:extLst>
              <p:ext uri="{D42A27DB-BD31-4B8C-83A1-F6EECF244321}">
                <p14:modId xmlns:p14="http://schemas.microsoft.com/office/powerpoint/2010/main" val="8931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88720458"/>
                    </a:ext>
                  </a:extLst>
                </a:gridCol>
                <a:gridCol w="1975104">
                  <a:extLst>
                    <a:ext uri="{9D8B030D-6E8A-4147-A177-3AD203B41FA5}">
                      <a16:colId xmlns:a16="http://schemas.microsoft.com/office/drawing/2014/main" val="3248160940"/>
                    </a:ext>
                  </a:extLst>
                </a:gridCol>
                <a:gridCol w="905256">
                  <a:extLst>
                    <a:ext uri="{9D8B030D-6E8A-4147-A177-3AD203B41FA5}">
                      <a16:colId xmlns:a16="http://schemas.microsoft.com/office/drawing/2014/main" val="2605099290"/>
                    </a:ext>
                  </a:extLst>
                </a:gridCol>
                <a:gridCol w="905256">
                  <a:extLst>
                    <a:ext uri="{9D8B030D-6E8A-4147-A177-3AD203B41FA5}">
                      <a16:colId xmlns:a16="http://schemas.microsoft.com/office/drawing/2014/main" val="4134063690"/>
                    </a:ext>
                  </a:extLst>
                </a:gridCol>
                <a:gridCol w="905256">
                  <a:extLst>
                    <a:ext uri="{9D8B030D-6E8A-4147-A177-3AD203B41FA5}">
                      <a16:colId xmlns:a16="http://schemas.microsoft.com/office/drawing/2014/main" val="934463092"/>
                    </a:ext>
                  </a:extLst>
                </a:gridCol>
                <a:gridCol w="905256">
                  <a:extLst>
                    <a:ext uri="{9D8B030D-6E8A-4147-A177-3AD203B41FA5}">
                      <a16:colId xmlns:a16="http://schemas.microsoft.com/office/drawing/2014/main" val="3208336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627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ikeadeutschland - 2022-03-03 17:30:15</a:t>
                      </a:r>
                      <a:r>
                        <a:rPr kumimoji="0" lang="de-DE" sz="1000" b="0" i="0" u="none" strike="noStrike" kern="1200" cap="none" spc="0" normalizeH="0" baseline="0" noProof="0">
                          <a:ln>
                            <a:noFill/>
                          </a:ln>
                          <a:solidFill>
                            <a:prstClr val="black"/>
                          </a:solidFill>
                          <a:effectLst/>
                          <a:uLnTx/>
                          <a:uFillTx/>
                          <a:latin typeface="+mn-lt"/>
                          <a:ea typeface="+mn-ea"/>
                          <a:cs typeface="+mn-cs"/>
                        </a:rPr>
                        <a:t>
 Der verheerende Krieg in der Ukraine ist eine menschliche Tragödie. Unser tiefstes Mitgefühl und unsere Sorge gelten den Millionen Betroffenen. Der Krieg hat große Auswirkungen auf die Menschen. Er führt auch zu schwerwiegenden Störungen der Lieferkette und der Handelsbedingungen, weshalb die Unternehmensgruppen beschlossen haben, den IKEA Betrieb in Russland vorübergehend zu unterbrechen.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Das bedeutet: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Inter IKEA hat die Entscheidung getroffen, alle Exporte und Importe nach und aus Russland und Belarus auszusetzen.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Inter IKEA hat zudem beschlossen, alle Produktion von IKEA Industry in Russland vorerst auszusetzen. Das bedeutet auch, dass alle Lieferungen von allen Sublieferanten zu diesen Einheiten vorübergehend eingestellt werden.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Die Ingka Gruppe hat beschlossen, alle Geschäfte von IKEA Russland auszusetzen. Die Einkaufszentren MEGA (Ingka Centres) bleiben weiterhin geöffnet, um sicherzustellen, dass Menschen in Russland Zugang zu Nahrungsmitteln oder Medikamenten haben.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Die ikea_foundation hat heute eine Sofortspende von 20 Millionen Euro für humanitäre Hilfe an diejenigen angekündigt, die infolge des Konflikts in der Ukraine vertrieben wurden.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Darüber hinaus gewähren Inter IKEA und die Ingka Gruppe zunächst jeweils 10 Millionen Euro, um UNHCR, Save the Children und andere auf lokaler Ebene tätige Organisationen mit Produkten und sonstigen Hilfeleistungen zu unterstützen. 
Erfahrt mehr über den Link in unserer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https://quintly-image-storage.s3.amazonaws.com/53137769f6043690ac4ef56253a0fc3c/f7703a9950e060f7d28ab977f0c15d1b.jpg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8658937"/>
                  </a:ext>
                </a:extLst>
              </a:tr>
            </a:tbl>
          </a:graphicData>
        </a:graphic>
      </p:graphicFrame>
      <p:sp>
        <p:nvSpPr>
          <p:cNvPr id="4" name="Text Placeholder 3">
            <a:extLst>
              <a:ext uri="{FF2B5EF4-FFF2-40B4-BE49-F238E27FC236}">
                <a16:creationId xmlns:a16="http://schemas.microsoft.com/office/drawing/2014/main" id="{F51AAD83-1A3C-45F5-9FC1-099195BAA70D}"/>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113829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5C8F7-243C-4995-B580-AB5EF7B0FABE}"/>
              </a:ext>
            </a:extLst>
          </p:cNvPr>
          <p:cNvSpPr>
            <a:spLocks noGrp="1"/>
          </p:cNvSpPr>
          <p:nvPr>
            <p:ph type="title"/>
          </p:nvPr>
        </p:nvSpPr>
        <p:spPr/>
        <p:txBody>
          <a:bodyPr/>
          <a:lstStyle/>
          <a:p>
            <a:r>
              <a:rPr lang="en-US"/>
              <a:t>Instagram Posts Table | Benchmarking Insta - 4 of 24</a:t>
            </a:r>
          </a:p>
        </p:txBody>
      </p:sp>
      <p:graphicFrame>
        <p:nvGraphicFramePr>
          <p:cNvPr id="5" name="Table Placeholder 4">
            <a:extLst>
              <a:ext uri="{FF2B5EF4-FFF2-40B4-BE49-F238E27FC236}">
                <a16:creationId xmlns:a16="http://schemas.microsoft.com/office/drawing/2014/main" id="{8F69A166-6ACF-4DF7-B9C6-4D1AD8A73C0E}"/>
              </a:ext>
            </a:extLst>
          </p:cNvPr>
          <p:cNvGraphicFramePr>
            <a:graphicFrameLocks noGrp="1"/>
          </p:cNvGraphicFramePr>
          <p:nvPr>
            <p:ph type="tbl" sz="quarter" idx="13"/>
            <p:extLst>
              <p:ext uri="{D42A27DB-BD31-4B8C-83A1-F6EECF244321}">
                <p14:modId xmlns:p14="http://schemas.microsoft.com/office/powerpoint/2010/main" val="2882712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56207258"/>
                    </a:ext>
                  </a:extLst>
                </a:gridCol>
                <a:gridCol w="1975104">
                  <a:extLst>
                    <a:ext uri="{9D8B030D-6E8A-4147-A177-3AD203B41FA5}">
                      <a16:colId xmlns:a16="http://schemas.microsoft.com/office/drawing/2014/main" val="258684323"/>
                    </a:ext>
                  </a:extLst>
                </a:gridCol>
                <a:gridCol w="905256">
                  <a:extLst>
                    <a:ext uri="{9D8B030D-6E8A-4147-A177-3AD203B41FA5}">
                      <a16:colId xmlns:a16="http://schemas.microsoft.com/office/drawing/2014/main" val="1830667668"/>
                    </a:ext>
                  </a:extLst>
                </a:gridCol>
                <a:gridCol w="905256">
                  <a:extLst>
                    <a:ext uri="{9D8B030D-6E8A-4147-A177-3AD203B41FA5}">
                      <a16:colId xmlns:a16="http://schemas.microsoft.com/office/drawing/2014/main" val="3470222314"/>
                    </a:ext>
                  </a:extLst>
                </a:gridCol>
                <a:gridCol w="905256">
                  <a:extLst>
                    <a:ext uri="{9D8B030D-6E8A-4147-A177-3AD203B41FA5}">
                      <a16:colId xmlns:a16="http://schemas.microsoft.com/office/drawing/2014/main" val="830424580"/>
                    </a:ext>
                  </a:extLst>
                </a:gridCol>
                <a:gridCol w="905256">
                  <a:extLst>
                    <a:ext uri="{9D8B030D-6E8A-4147-A177-3AD203B41FA5}">
                      <a16:colId xmlns:a16="http://schemas.microsoft.com/office/drawing/2014/main" val="472318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830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- 2022-01-23 10:01:20</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Es hat an der Tür geklopft 🚪: Der Frühling und unsere wundervolle Kooperation mit GOT Bag sind da und haben das beste für Drinnen und Draußen im Gepäck 💐. 
Der Backpack begleitet Dich nicht nur in der Übergangszeit, sondern auch auf ersten Frühjahrsausflügen in diesem Jahr 🎒. Wenn Du nach Hause kommst, warten zarte Vorboten und trendige Highlights der neuen Kollektionen auf Dich, die Lust auf die bevorstehende Jahreszeit machen ☀️. 
So machst Du mit: 
1. Like diesen Post 👍 
2. Beantworte folgende Frage: Team Winter ❄️ vs. Frühjahr 🌷: Kuscheldecke, Kerze, heiße Schokolade meets Sofa oder Tulpen, Frühjahrsputz, frische Farben und ab nach draußen- welches Team bist Du aktuell? 😄 
3. Markiere eine(n) Freund(in), die/der sich ebenfalls über den Gewinn freuen würde 👭 
4. Folge gotbag und depot_online und sichere Dir die Chance auf das tolle Gewinnpaket im Gesamtwert von fast 300€. 
Der Gewinner wird aus allen Kommentaren unter diesem Post per Zufall ausgelost und nach Gewinnspielende am 26.01.22 auf Instagram veröffentlicht. 
❗ Jegliche PN's, die über weitere Teilnahmebedingungen oder Gewinn-Benachrichtigungen informieren, sind nicht von uns. Ihr erkennt unseren offiziellen Instagram Kanal immer an dem blauen Haken hinter dem Accountnamen depot_online❗
. 
TNB: https://www.depot-online.de/de/i/tnb-gotbag-167
.
.
.
#depot_online #depotonline #depotdeko #gotbag #frühlingmitdepot #gewinnspiel #gifts #instadeco #interior #homedecor #interiordesign #interiordetails #interiorideas #instadeco #interiorstyle #win #winwinwin #giveaway #verlosung #gewinnspiel #foryou #lieblingsstück #raffle #backpack #gotbag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https://quintly-image-storage.s3.amazonaws.com/e844e879a704db18103523fb02c695df/9814b9eec071d2d1583bb494b7a93ab6.jpg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6162598"/>
                  </a:ext>
                </a:extLst>
              </a:tr>
            </a:tbl>
          </a:graphicData>
        </a:graphic>
      </p:graphicFrame>
      <p:sp>
        <p:nvSpPr>
          <p:cNvPr id="4" name="Text Placeholder 3">
            <a:extLst>
              <a:ext uri="{FF2B5EF4-FFF2-40B4-BE49-F238E27FC236}">
                <a16:creationId xmlns:a16="http://schemas.microsoft.com/office/drawing/2014/main" id="{8611912A-053E-4A07-B478-234832B34484}"/>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548330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96469-8422-4F05-83D2-DA9B6DC0E2D6}"/>
              </a:ext>
            </a:extLst>
          </p:cNvPr>
          <p:cNvSpPr>
            <a:spLocks noGrp="1"/>
          </p:cNvSpPr>
          <p:nvPr>
            <p:ph type="title"/>
          </p:nvPr>
        </p:nvSpPr>
        <p:spPr/>
        <p:txBody>
          <a:bodyPr/>
          <a:lstStyle/>
          <a:p>
            <a:r>
              <a:rPr lang="en-US"/>
              <a:t>Instagram Posts Table | Benchmarking Insta - 5 of 24</a:t>
            </a:r>
          </a:p>
        </p:txBody>
      </p:sp>
      <p:graphicFrame>
        <p:nvGraphicFramePr>
          <p:cNvPr id="5" name="Table Placeholder 4">
            <a:extLst>
              <a:ext uri="{FF2B5EF4-FFF2-40B4-BE49-F238E27FC236}">
                <a16:creationId xmlns:a16="http://schemas.microsoft.com/office/drawing/2014/main" id="{946EA7A9-C973-4CB4-8E5A-126398A7FEA7}"/>
              </a:ext>
            </a:extLst>
          </p:cNvPr>
          <p:cNvGraphicFramePr>
            <a:graphicFrameLocks noGrp="1"/>
          </p:cNvGraphicFramePr>
          <p:nvPr>
            <p:ph type="tbl" sz="quarter" idx="13"/>
            <p:extLst>
              <p:ext uri="{D42A27DB-BD31-4B8C-83A1-F6EECF244321}">
                <p14:modId xmlns:p14="http://schemas.microsoft.com/office/powerpoint/2010/main" val="195382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60451187"/>
                    </a:ext>
                  </a:extLst>
                </a:gridCol>
                <a:gridCol w="1975104">
                  <a:extLst>
                    <a:ext uri="{9D8B030D-6E8A-4147-A177-3AD203B41FA5}">
                      <a16:colId xmlns:a16="http://schemas.microsoft.com/office/drawing/2014/main" val="1548346026"/>
                    </a:ext>
                  </a:extLst>
                </a:gridCol>
                <a:gridCol w="905256">
                  <a:extLst>
                    <a:ext uri="{9D8B030D-6E8A-4147-A177-3AD203B41FA5}">
                      <a16:colId xmlns:a16="http://schemas.microsoft.com/office/drawing/2014/main" val="3909888252"/>
                    </a:ext>
                  </a:extLst>
                </a:gridCol>
                <a:gridCol w="905256">
                  <a:extLst>
                    <a:ext uri="{9D8B030D-6E8A-4147-A177-3AD203B41FA5}">
                      <a16:colId xmlns:a16="http://schemas.microsoft.com/office/drawing/2014/main" val="705976591"/>
                    </a:ext>
                  </a:extLst>
                </a:gridCol>
                <a:gridCol w="905256">
                  <a:extLst>
                    <a:ext uri="{9D8B030D-6E8A-4147-A177-3AD203B41FA5}">
                      <a16:colId xmlns:a16="http://schemas.microsoft.com/office/drawing/2014/main" val="1236817618"/>
                    </a:ext>
                  </a:extLst>
                </a:gridCol>
                <a:gridCol w="905256">
                  <a:extLst>
                    <a:ext uri="{9D8B030D-6E8A-4147-A177-3AD203B41FA5}">
                      <a16:colId xmlns:a16="http://schemas.microsoft.com/office/drawing/2014/main" val="4152698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91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granit - 2022-03-24 19:58:05</a:t>
                      </a:r>
                      <a:r>
                        <a:rPr kumimoji="0" lang="en-US" sz="1000" b="0" i="0" u="none" strike="noStrike" kern="1200" cap="none" spc="0" normalizeH="0" baseline="0" noProof="0">
                          <a:ln>
                            <a:noFill/>
                          </a:ln>
                          <a:solidFill>
                            <a:prstClr val="black"/>
                          </a:solidFill>
                          <a:effectLst/>
                          <a:uLnTx/>
                          <a:uFillTx/>
                          <a:latin typeface="+mn-lt"/>
                          <a:ea typeface="+mn-ea"/>
                          <a:cs typeface="+mn-cs"/>
                        </a:rPr>
                        <a:t>
 New store! 🙌🏼 We are celebrating the opening of a new Granit store at Asecs shopping centre. Please come see us if you are in the neighborhood. We offer 20% off on all regular priced items, Thursday-Sunday this week.⁠
_⁠
⁠
Idag slog vi upp portarna till vår sprillans nya, fina butik i Asecs shoppingcenter i Jönköping. Under öppningshelgen (torsd-sönd, 24-27 mars) firar vi med 20% rabatt på allt*. Varmt välkomna att besöka oss, och passa på att utnyttja vårt erbjudande, om ni har vägarna förbi! Öppningserbjudandet gäller även, under samma period, i vår butik på Östra Storgatan i Jönköping.⁠
*Gäller ord. priser och kan inte kombineras med andra rabatter.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https://quintly-image-storage.s3.amazonaws.com/e0623d13c9bd5fce823de8a697b419e2/5f8f9081db2988420b452d5169b1b4bf.jpg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0196359"/>
                  </a:ext>
                </a:extLst>
              </a:tr>
            </a:tbl>
          </a:graphicData>
        </a:graphic>
      </p:graphicFrame>
      <p:sp>
        <p:nvSpPr>
          <p:cNvPr id="4" name="Text Placeholder 3">
            <a:extLst>
              <a:ext uri="{FF2B5EF4-FFF2-40B4-BE49-F238E27FC236}">
                <a16:creationId xmlns:a16="http://schemas.microsoft.com/office/drawing/2014/main" id="{15ABD2E0-B47E-4520-98F3-22E78078DD22}"/>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3697328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EE8D7-4BBE-4740-A273-3A9A192B628D}"/>
              </a:ext>
            </a:extLst>
          </p:cNvPr>
          <p:cNvSpPr>
            <a:spLocks noGrp="1"/>
          </p:cNvSpPr>
          <p:nvPr>
            <p:ph type="title"/>
          </p:nvPr>
        </p:nvSpPr>
        <p:spPr/>
        <p:txBody>
          <a:bodyPr/>
          <a:lstStyle/>
          <a:p>
            <a:r>
              <a:rPr lang="en-US"/>
              <a:t>Instagram Posts Table | Benchmarking Insta - 6 of 24</a:t>
            </a:r>
          </a:p>
        </p:txBody>
      </p:sp>
      <p:graphicFrame>
        <p:nvGraphicFramePr>
          <p:cNvPr id="5" name="Table Placeholder 4">
            <a:extLst>
              <a:ext uri="{FF2B5EF4-FFF2-40B4-BE49-F238E27FC236}">
                <a16:creationId xmlns:a16="http://schemas.microsoft.com/office/drawing/2014/main" id="{F5ED0096-73AF-456C-9645-1AC7B94F7D93}"/>
              </a:ext>
            </a:extLst>
          </p:cNvPr>
          <p:cNvGraphicFramePr>
            <a:graphicFrameLocks noGrp="1"/>
          </p:cNvGraphicFramePr>
          <p:nvPr>
            <p:ph type="tbl" sz="quarter" idx="13"/>
            <p:extLst>
              <p:ext uri="{D42A27DB-BD31-4B8C-83A1-F6EECF244321}">
                <p14:modId xmlns:p14="http://schemas.microsoft.com/office/powerpoint/2010/main" val="4078743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93330877"/>
                    </a:ext>
                  </a:extLst>
                </a:gridCol>
                <a:gridCol w="1975104">
                  <a:extLst>
                    <a:ext uri="{9D8B030D-6E8A-4147-A177-3AD203B41FA5}">
                      <a16:colId xmlns:a16="http://schemas.microsoft.com/office/drawing/2014/main" val="3369113533"/>
                    </a:ext>
                  </a:extLst>
                </a:gridCol>
                <a:gridCol w="905256">
                  <a:extLst>
                    <a:ext uri="{9D8B030D-6E8A-4147-A177-3AD203B41FA5}">
                      <a16:colId xmlns:a16="http://schemas.microsoft.com/office/drawing/2014/main" val="3372783411"/>
                    </a:ext>
                  </a:extLst>
                </a:gridCol>
                <a:gridCol w="905256">
                  <a:extLst>
                    <a:ext uri="{9D8B030D-6E8A-4147-A177-3AD203B41FA5}">
                      <a16:colId xmlns:a16="http://schemas.microsoft.com/office/drawing/2014/main" val="3745685093"/>
                    </a:ext>
                  </a:extLst>
                </a:gridCol>
                <a:gridCol w="905256">
                  <a:extLst>
                    <a:ext uri="{9D8B030D-6E8A-4147-A177-3AD203B41FA5}">
                      <a16:colId xmlns:a16="http://schemas.microsoft.com/office/drawing/2014/main" val="228507339"/>
                    </a:ext>
                  </a:extLst>
                </a:gridCol>
                <a:gridCol w="905256">
                  <a:extLst>
                    <a:ext uri="{9D8B030D-6E8A-4147-A177-3AD203B41FA5}">
                      <a16:colId xmlns:a16="http://schemas.microsoft.com/office/drawing/2014/main" val="3590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430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geliebteszuhause - 2022-01-08 07:08:10</a:t>
                      </a:r>
                      <a:r>
                        <a:rPr kumimoji="0" lang="en-US" sz="1000" b="0" i="0" u="none" strike="noStrike" kern="1200" cap="none" spc="0" normalizeH="0" baseline="0" noProof="0">
                          <a:ln>
                            <a:noFill/>
                          </a:ln>
                          <a:solidFill>
                            <a:prstClr val="black"/>
                          </a:solidFill>
                          <a:effectLst/>
                          <a:uLnTx/>
                          <a:uFillTx/>
                          <a:latin typeface="+mn-lt"/>
                          <a:ea typeface="+mn-ea"/>
                          <a:cs typeface="+mn-cs"/>
                        </a:rPr>
                        <a:t>
 Oh, ich liebe es sehr Zeit für mich im Badezimmer zu verbringen 🙌🏻
Dabei höre ich meine Playlist oder Potcasts und wenn ich in der Wanne liege schaue ich auch gerne mal einen Film.
Ich habe das in der Ferienzeit gerade sehr genossen und bevor es ab Montag wieder hektisch wird bei uns im Badezimmer mit drei Erwachsenen und einem Kleinkind 🤷🏼‍♀️ werde ich die Ruhe heute nochmal so richtig für mich nutzen 🙌🏻
Hoffe es geht Euch gut 😊 und wünsche Euch einen super Start ins Wochenende 💋
#bathroominspiration #nichba #danishdesign #geliebteszuhause #happywife #homelove #homesweethome #hygge #häuslebauer #inspohome #interior #interior4all #interiorinspiration #lovemyhome #modern #modernhome #mynordicroom #neubau #nordic #nordicinspiration #nordicminimalism #relationship #scandinaviandesign #schönerwohnen #softminimalism #solebich #meinhzh #gzh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https://quintly-image-storage.s3.amazonaws.com/a510583cb97515af56f397dd2535e720/567c8dadc4d13f9f6f20d02903a1849a.jpg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71562209"/>
                  </a:ext>
                </a:extLst>
              </a:tr>
            </a:tbl>
          </a:graphicData>
        </a:graphic>
      </p:graphicFrame>
      <p:sp>
        <p:nvSpPr>
          <p:cNvPr id="4" name="Text Placeholder 3">
            <a:extLst>
              <a:ext uri="{FF2B5EF4-FFF2-40B4-BE49-F238E27FC236}">
                <a16:creationId xmlns:a16="http://schemas.microsoft.com/office/drawing/2014/main" id="{04C18898-CA09-4B0A-90D4-625E7C9AEA8A}"/>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1942471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CBD85-3317-4EDA-939D-A3F1AF0359C1}"/>
              </a:ext>
            </a:extLst>
          </p:cNvPr>
          <p:cNvSpPr>
            <a:spLocks noGrp="1"/>
          </p:cNvSpPr>
          <p:nvPr>
            <p:ph type="title"/>
          </p:nvPr>
        </p:nvSpPr>
        <p:spPr/>
        <p:txBody>
          <a:bodyPr/>
          <a:lstStyle/>
          <a:p>
            <a:r>
              <a:rPr lang="en-US"/>
              <a:t>Instagram Posts Table | Benchmarking Insta - 7 of 24</a:t>
            </a:r>
          </a:p>
        </p:txBody>
      </p:sp>
      <p:graphicFrame>
        <p:nvGraphicFramePr>
          <p:cNvPr id="5" name="Table Placeholder 4">
            <a:extLst>
              <a:ext uri="{FF2B5EF4-FFF2-40B4-BE49-F238E27FC236}">
                <a16:creationId xmlns:a16="http://schemas.microsoft.com/office/drawing/2014/main" id="{75C89B91-49CD-4971-B458-C1BAE2B30749}"/>
              </a:ext>
            </a:extLst>
          </p:cNvPr>
          <p:cNvGraphicFramePr>
            <a:graphicFrameLocks noGrp="1"/>
          </p:cNvGraphicFramePr>
          <p:nvPr>
            <p:ph type="tbl" sz="quarter" idx="13"/>
            <p:extLst>
              <p:ext uri="{D42A27DB-BD31-4B8C-83A1-F6EECF244321}">
                <p14:modId xmlns:p14="http://schemas.microsoft.com/office/powerpoint/2010/main" val="148385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71945572"/>
                    </a:ext>
                  </a:extLst>
                </a:gridCol>
                <a:gridCol w="1975104">
                  <a:extLst>
                    <a:ext uri="{9D8B030D-6E8A-4147-A177-3AD203B41FA5}">
                      <a16:colId xmlns:a16="http://schemas.microsoft.com/office/drawing/2014/main" val="2772391622"/>
                    </a:ext>
                  </a:extLst>
                </a:gridCol>
                <a:gridCol w="905256">
                  <a:extLst>
                    <a:ext uri="{9D8B030D-6E8A-4147-A177-3AD203B41FA5}">
                      <a16:colId xmlns:a16="http://schemas.microsoft.com/office/drawing/2014/main" val="2235099414"/>
                    </a:ext>
                  </a:extLst>
                </a:gridCol>
                <a:gridCol w="905256">
                  <a:extLst>
                    <a:ext uri="{9D8B030D-6E8A-4147-A177-3AD203B41FA5}">
                      <a16:colId xmlns:a16="http://schemas.microsoft.com/office/drawing/2014/main" val="3741881594"/>
                    </a:ext>
                  </a:extLst>
                </a:gridCol>
                <a:gridCol w="905256">
                  <a:extLst>
                    <a:ext uri="{9D8B030D-6E8A-4147-A177-3AD203B41FA5}">
                      <a16:colId xmlns:a16="http://schemas.microsoft.com/office/drawing/2014/main" val="4158970158"/>
                    </a:ext>
                  </a:extLst>
                </a:gridCol>
                <a:gridCol w="905256">
                  <a:extLst>
                    <a:ext uri="{9D8B030D-6E8A-4147-A177-3AD203B41FA5}">
                      <a16:colId xmlns:a16="http://schemas.microsoft.com/office/drawing/2014/main" val="2924289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498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- 2022-02-18 10:58:49</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Take a seat: Nach der stressigen Woche hast Du Dir einen neuen Lieblingsplatz verdient! Wir möchten unseren kuscheligen Fellsessel Zoe aber nicht nur Dir, sondern auch einem Deiner Lieblingsmenschen schenken. Also hüpfe gleich in den Lostopf und tagge jemanden, der dringend eine kleine Auszeit nötig hat und mit etwas Glück macht Ihr es Euch bald richtig gemütlich auf Eurem neuen Trendpiece.
So machst Du mit:
1. Like diesen Post 👍
2. Beantworte folgende Frage: Wo würde der Sessel bei Dir einen Platz finden?😍
3. Markiere eine(n) Freund(in), der/die mal wieder eine Auszeit verdient hätte und gern auf dem DEPOT Fellsessel Zoe entspannen würde 👭.
4. Folge depot_online und sichere Dir die Chance auf das tolle Gewinnpaket im Gesamtwert von über 450€.
Der Gewinner wird aus allen Kommentaren unter diesem Post per Zufall ausgelost und nach Gewinnspielende am 21.02.2022 auf Instagram veröffentlicht. ❗ Jegliche PN's, die über weitere Teilnahmebedingungen oder Gewinn-Benachrichtigungen informieren, sind nicht von uns. Ihr erkennt unseren offiziellen Instagram Kanal immer an dem blauen Haken hinter dem Accountnamen depot_online❗.
TNB: https://www.depot-online.de/de/i/tnb-fellsessel-150
.
.
.
#depot_online #depotonline #depotdeko #frühlingmitdepot #gewinnspiel #gifts #instadeco #interior #homedecor #interiordesign #interiordetails #interiorideas #instadeco #interiorstyle #win #winwinwin #giveaway #verlosung #foryou #lieblingsstück #fellsessel #livingroominspo #dekoration #decor #möbel #möbeldesign #lieblingsplatz #deko #dekoliebe #sessel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274104368_630061784756530_8357399052580080152_n.jpg?_nc_cat=100&amp;ccb=1-5&amp;_nc_sid=8ae9d6&amp;_nc_ohc=6WEpkImUynwAX-ks5Wy&amp;_nc_ht=scontent-iad3-1.cdninstagram.com&amp;edm=AL-3X8kEAAAA&amp;oh=00_AT_oZre4Oo0jP9arKylokW8KJ5bSKHKr8BvtKcl1GCj_uA&amp;oe=6249F7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0549096"/>
                  </a:ext>
                </a:extLst>
              </a:tr>
            </a:tbl>
          </a:graphicData>
        </a:graphic>
      </p:graphicFrame>
      <p:sp>
        <p:nvSpPr>
          <p:cNvPr id="4" name="Text Placeholder 3">
            <a:extLst>
              <a:ext uri="{FF2B5EF4-FFF2-40B4-BE49-F238E27FC236}">
                <a16:creationId xmlns:a16="http://schemas.microsoft.com/office/drawing/2014/main" id="{7ABDAF10-4FAB-42F5-B6D9-7069FD09CE2C}"/>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978541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40156-C56D-44A3-A187-5ABCCD0DB0FC}"/>
              </a:ext>
            </a:extLst>
          </p:cNvPr>
          <p:cNvSpPr>
            <a:spLocks noGrp="1"/>
          </p:cNvSpPr>
          <p:nvPr>
            <p:ph type="title"/>
          </p:nvPr>
        </p:nvSpPr>
        <p:spPr/>
        <p:txBody>
          <a:bodyPr/>
          <a:lstStyle/>
          <a:p>
            <a:r>
              <a:rPr lang="en-US"/>
              <a:t>Instagram Posts Table | Benchmarking Insta - 8 of 24</a:t>
            </a:r>
          </a:p>
        </p:txBody>
      </p:sp>
      <p:graphicFrame>
        <p:nvGraphicFramePr>
          <p:cNvPr id="5" name="Table Placeholder 4">
            <a:extLst>
              <a:ext uri="{FF2B5EF4-FFF2-40B4-BE49-F238E27FC236}">
                <a16:creationId xmlns:a16="http://schemas.microsoft.com/office/drawing/2014/main" id="{5541E740-AD14-4B0E-AC78-E253BA527502}"/>
              </a:ext>
            </a:extLst>
          </p:cNvPr>
          <p:cNvGraphicFramePr>
            <a:graphicFrameLocks noGrp="1"/>
          </p:cNvGraphicFramePr>
          <p:nvPr>
            <p:ph type="tbl" sz="quarter" idx="13"/>
            <p:extLst>
              <p:ext uri="{D42A27DB-BD31-4B8C-83A1-F6EECF244321}">
                <p14:modId xmlns:p14="http://schemas.microsoft.com/office/powerpoint/2010/main" val="323212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47785795"/>
                    </a:ext>
                  </a:extLst>
                </a:gridCol>
                <a:gridCol w="1975104">
                  <a:extLst>
                    <a:ext uri="{9D8B030D-6E8A-4147-A177-3AD203B41FA5}">
                      <a16:colId xmlns:a16="http://schemas.microsoft.com/office/drawing/2014/main" val="1750038896"/>
                    </a:ext>
                  </a:extLst>
                </a:gridCol>
                <a:gridCol w="905256">
                  <a:extLst>
                    <a:ext uri="{9D8B030D-6E8A-4147-A177-3AD203B41FA5}">
                      <a16:colId xmlns:a16="http://schemas.microsoft.com/office/drawing/2014/main" val="4043332855"/>
                    </a:ext>
                  </a:extLst>
                </a:gridCol>
                <a:gridCol w="905256">
                  <a:extLst>
                    <a:ext uri="{9D8B030D-6E8A-4147-A177-3AD203B41FA5}">
                      <a16:colId xmlns:a16="http://schemas.microsoft.com/office/drawing/2014/main" val="865328771"/>
                    </a:ext>
                  </a:extLst>
                </a:gridCol>
                <a:gridCol w="905256">
                  <a:extLst>
                    <a:ext uri="{9D8B030D-6E8A-4147-A177-3AD203B41FA5}">
                      <a16:colId xmlns:a16="http://schemas.microsoft.com/office/drawing/2014/main" val="930090722"/>
                    </a:ext>
                  </a:extLst>
                </a:gridCol>
                <a:gridCol w="905256">
                  <a:extLst>
                    <a:ext uri="{9D8B030D-6E8A-4147-A177-3AD203B41FA5}">
                      <a16:colId xmlns:a16="http://schemas.microsoft.com/office/drawing/2014/main" val="2770970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854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westwingde - 2022-02-21 10:47:17</a:t>
                      </a:r>
                      <a:r>
                        <a:rPr kumimoji="0" lang="de-DE" sz="1000" b="0" i="0" u="none" strike="noStrike" kern="1200" cap="none" spc="0" normalizeH="0" baseline="0" noProof="0">
                          <a:ln>
                            <a:noFill/>
                          </a:ln>
                          <a:solidFill>
                            <a:prstClr val="black"/>
                          </a:solidFill>
                          <a:effectLst/>
                          <a:uLnTx/>
                          <a:uFillTx/>
                          <a:latin typeface="+mn-lt"/>
                          <a:ea typeface="+mn-ea"/>
                          <a:cs typeface="+mn-cs"/>
                        </a:rPr>
                        <a:t>
 GEWINNSPIEL BEENDET ✨ Herzlichen Glückwunsch an gamzeeli 🥰
Macht mit und gewinnt einen Teddy-Schaukelstuhl WING in Cremeweiß 🤍
So nehmt Ihr teil:
1. Folgt westwingde
2. Kommentiert diesen Post und taggt 2 FreundInnen
Viel Glück 🤍
Ihr könnt bis Sonntag, 27.02.2022 um 23:59 Uhr teilnehmen. Der Gewinner/ die Gewinnerin wird in diesem Post bekanntgegeben, speichert ihn ab um nichts zu verpassen. 
www.westwing.de/tbi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51.29350-15/274297517_1355318841581349_2603394061364438814_n.jpg?_nc_cat=111&amp;ccb=1-5&amp;_nc_sid=8ae9d6&amp;_nc_ohc=lAYH18RiB4wAX8EgDij&amp;_nc_ht=scontent-mia3-1.cdninstagram.com&amp;edm=AL-3X8kEAAAA&amp;oh=00_AT_XdYRqUZB061i9yukyJp-bw9SuaH47MXGIGNzn1It4tQ&amp;oe=62455374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3501481"/>
                  </a:ext>
                </a:extLst>
              </a:tr>
            </a:tbl>
          </a:graphicData>
        </a:graphic>
      </p:graphicFrame>
      <p:sp>
        <p:nvSpPr>
          <p:cNvPr id="4" name="Text Placeholder 3">
            <a:extLst>
              <a:ext uri="{FF2B5EF4-FFF2-40B4-BE49-F238E27FC236}">
                <a16:creationId xmlns:a16="http://schemas.microsoft.com/office/drawing/2014/main" id="{965BDF74-A5E7-4BDF-91F3-2CA6D77B608A}"/>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809734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631A8-53F4-4912-BCCC-AEEBBDAE4456}"/>
              </a:ext>
            </a:extLst>
          </p:cNvPr>
          <p:cNvSpPr>
            <a:spLocks noGrp="1"/>
          </p:cNvSpPr>
          <p:nvPr>
            <p:ph type="title"/>
          </p:nvPr>
        </p:nvSpPr>
        <p:spPr/>
        <p:txBody>
          <a:bodyPr/>
          <a:lstStyle/>
          <a:p>
            <a:r>
              <a:rPr lang="en-US"/>
              <a:t>Instagram Posts Table | Benchmarking Insta - 9 of 24</a:t>
            </a:r>
          </a:p>
        </p:txBody>
      </p:sp>
      <p:graphicFrame>
        <p:nvGraphicFramePr>
          <p:cNvPr id="5" name="Table Placeholder 4">
            <a:extLst>
              <a:ext uri="{FF2B5EF4-FFF2-40B4-BE49-F238E27FC236}">
                <a16:creationId xmlns:a16="http://schemas.microsoft.com/office/drawing/2014/main" id="{71AD8E12-4524-4D9B-8D78-C252264DDC75}"/>
              </a:ext>
            </a:extLst>
          </p:cNvPr>
          <p:cNvGraphicFramePr>
            <a:graphicFrameLocks noGrp="1"/>
          </p:cNvGraphicFramePr>
          <p:nvPr>
            <p:ph type="tbl" sz="quarter" idx="13"/>
            <p:extLst>
              <p:ext uri="{D42A27DB-BD31-4B8C-83A1-F6EECF244321}">
                <p14:modId xmlns:p14="http://schemas.microsoft.com/office/powerpoint/2010/main" val="1726902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59063472"/>
                    </a:ext>
                  </a:extLst>
                </a:gridCol>
                <a:gridCol w="1975104">
                  <a:extLst>
                    <a:ext uri="{9D8B030D-6E8A-4147-A177-3AD203B41FA5}">
                      <a16:colId xmlns:a16="http://schemas.microsoft.com/office/drawing/2014/main" val="181405413"/>
                    </a:ext>
                  </a:extLst>
                </a:gridCol>
                <a:gridCol w="905256">
                  <a:extLst>
                    <a:ext uri="{9D8B030D-6E8A-4147-A177-3AD203B41FA5}">
                      <a16:colId xmlns:a16="http://schemas.microsoft.com/office/drawing/2014/main" val="443922354"/>
                    </a:ext>
                  </a:extLst>
                </a:gridCol>
                <a:gridCol w="905256">
                  <a:extLst>
                    <a:ext uri="{9D8B030D-6E8A-4147-A177-3AD203B41FA5}">
                      <a16:colId xmlns:a16="http://schemas.microsoft.com/office/drawing/2014/main" val="561688441"/>
                    </a:ext>
                  </a:extLst>
                </a:gridCol>
                <a:gridCol w="905256">
                  <a:extLst>
                    <a:ext uri="{9D8B030D-6E8A-4147-A177-3AD203B41FA5}">
                      <a16:colId xmlns:a16="http://schemas.microsoft.com/office/drawing/2014/main" val="3734859979"/>
                    </a:ext>
                  </a:extLst>
                </a:gridCol>
                <a:gridCol w="905256">
                  <a:extLst>
                    <a:ext uri="{9D8B030D-6E8A-4147-A177-3AD203B41FA5}">
                      <a16:colId xmlns:a16="http://schemas.microsoft.com/office/drawing/2014/main" val="4249561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7282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- 2022-01-10 22:46:46</a:t>
                      </a:r>
                      <a:r>
                        <a:rPr kumimoji="0" lang="en-US" sz="1000" b="0" i="0" u="none" strike="noStrike" kern="1200" cap="none" spc="0" normalizeH="0" baseline="0" noProof="0">
                          <a:ln>
                            <a:noFill/>
                          </a:ln>
                          <a:solidFill>
                            <a:prstClr val="black"/>
                          </a:solidFill>
                          <a:effectLst/>
                          <a:uLnTx/>
                          <a:uFillTx/>
                          <a:latin typeface="+mn-lt"/>
                          <a:ea typeface="+mn-ea"/>
                          <a:cs typeface="+mn-cs"/>
                        </a:rPr>
                        <a:t>
 Cozy Landhaus-Idylle🤍 Wir lieben die Architektur des Landhauses von der lieben traumhausprojekt.runie. Die Möbel sowie die Dekoration unterstreichen das gemütliche Ambiente perfekt. Wir wünschen Euch eine gute Nacht Ihr Lieben!🥰
.
.
.
#depot_online #depotonline #depotdeko #homesweethome #interior #interiordesign #interiorinspiration #interiorinspo #interior_and_living #interiör #interior4all #winterdeko #winterdekoration #interiordesigner #dreamhome #trend #decor #cozy #homeinterios #homegoals #homedetails #homestyle #homedecoideas #details #liebezumdetail #cozycorner #homecoming #lovely #livingroom #landhaus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https://quintly-image-storage.s3.amazonaws.com/e844e879a704db18103523fb02c695df/e549325debb5194b18f7024da5e498f8.jpg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05535600"/>
                  </a:ext>
                </a:extLst>
              </a:tr>
            </a:tbl>
          </a:graphicData>
        </a:graphic>
      </p:graphicFrame>
      <p:sp>
        <p:nvSpPr>
          <p:cNvPr id="4" name="Text Placeholder 3">
            <a:extLst>
              <a:ext uri="{FF2B5EF4-FFF2-40B4-BE49-F238E27FC236}">
                <a16:creationId xmlns:a16="http://schemas.microsoft.com/office/drawing/2014/main" id="{1064701E-760C-4C19-A6BF-43EA67419CF9}"/>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1371738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48C92-F79E-4536-95F5-0555BB35BF6C}"/>
              </a:ext>
            </a:extLst>
          </p:cNvPr>
          <p:cNvSpPr>
            <a:spLocks noGrp="1"/>
          </p:cNvSpPr>
          <p:nvPr>
            <p:ph type="title"/>
          </p:nvPr>
        </p:nvSpPr>
        <p:spPr/>
        <p:txBody>
          <a:bodyPr/>
          <a:lstStyle/>
          <a:p>
            <a:r>
              <a:rPr lang="en-US"/>
              <a:t>Instagram Posts Table | Benchmarking Insta - 10 of 24</a:t>
            </a:r>
          </a:p>
        </p:txBody>
      </p:sp>
      <p:graphicFrame>
        <p:nvGraphicFramePr>
          <p:cNvPr id="5" name="Table Placeholder 4">
            <a:extLst>
              <a:ext uri="{FF2B5EF4-FFF2-40B4-BE49-F238E27FC236}">
                <a16:creationId xmlns:a16="http://schemas.microsoft.com/office/drawing/2014/main" id="{06BEF560-9695-4B9A-858D-DBDF33B7C8B2}"/>
              </a:ext>
            </a:extLst>
          </p:cNvPr>
          <p:cNvGraphicFramePr>
            <a:graphicFrameLocks noGrp="1"/>
          </p:cNvGraphicFramePr>
          <p:nvPr>
            <p:ph type="tbl" sz="quarter" idx="13"/>
            <p:extLst>
              <p:ext uri="{D42A27DB-BD31-4B8C-83A1-F6EECF244321}">
                <p14:modId xmlns:p14="http://schemas.microsoft.com/office/powerpoint/2010/main" val="176911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64073836"/>
                    </a:ext>
                  </a:extLst>
                </a:gridCol>
                <a:gridCol w="1975104">
                  <a:extLst>
                    <a:ext uri="{9D8B030D-6E8A-4147-A177-3AD203B41FA5}">
                      <a16:colId xmlns:a16="http://schemas.microsoft.com/office/drawing/2014/main" val="2455727114"/>
                    </a:ext>
                  </a:extLst>
                </a:gridCol>
                <a:gridCol w="905256">
                  <a:extLst>
                    <a:ext uri="{9D8B030D-6E8A-4147-A177-3AD203B41FA5}">
                      <a16:colId xmlns:a16="http://schemas.microsoft.com/office/drawing/2014/main" val="1993288224"/>
                    </a:ext>
                  </a:extLst>
                </a:gridCol>
                <a:gridCol w="905256">
                  <a:extLst>
                    <a:ext uri="{9D8B030D-6E8A-4147-A177-3AD203B41FA5}">
                      <a16:colId xmlns:a16="http://schemas.microsoft.com/office/drawing/2014/main" val="713060317"/>
                    </a:ext>
                  </a:extLst>
                </a:gridCol>
                <a:gridCol w="905256">
                  <a:extLst>
                    <a:ext uri="{9D8B030D-6E8A-4147-A177-3AD203B41FA5}">
                      <a16:colId xmlns:a16="http://schemas.microsoft.com/office/drawing/2014/main" val="3500264"/>
                    </a:ext>
                  </a:extLst>
                </a:gridCol>
                <a:gridCol w="905256">
                  <a:extLst>
                    <a:ext uri="{9D8B030D-6E8A-4147-A177-3AD203B41FA5}">
                      <a16:colId xmlns:a16="http://schemas.microsoft.com/office/drawing/2014/main" val="1301893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16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geliebteszuhause - 2022-01-24 07:05:06</a:t>
                      </a:r>
                      <a:r>
                        <a:rPr kumimoji="0" lang="de-DE" sz="1000" b="0" i="0" u="none" strike="noStrike" kern="1200" cap="none" spc="0" normalizeH="0" baseline="0" noProof="0">
                          <a:ln>
                            <a:noFill/>
                          </a:ln>
                          <a:solidFill>
                            <a:prstClr val="black"/>
                          </a:solidFill>
                          <a:effectLst/>
                          <a:uLnTx/>
                          <a:uFillTx/>
                          <a:latin typeface="+mn-lt"/>
                          <a:ea typeface="+mn-ea"/>
                          <a:cs typeface="+mn-cs"/>
                        </a:rPr>
                        <a:t>
 Setzkasten 2.0 🙌🏻
Wandregal aus Eiche für Deine schönsten Dinge in der Küche, im Bad oder auch im Schlaf- oder Kinderzimmer✌🏻dieses Wandregal von We Do Wood setzt alles in Szene, was Dir besonders viel bedeutet. 
Die fünf schmalen Böden erinnern dabei an alte Zeiten, in denen man kleine Porzellanfiguren im Setzkasten ins perfekte Licht gerückt hat. 
Dieses Wandregal tut dies mit Deinen schönsten Tassen, Gläsern, Fotos, Parfüm und es bietet eine perfekte Basis für wahre Sammelleidenschaften. 
Die klaren Linien und die hochwertige Verarbeitung des Eichenholzes machen es zudem zu einem langlebigen und wertvollen Stück für die Ewigkeit. Schaffe viele schöne Erinnerungen. 
Die Marke We Do Wood wurde 2011 in Kopenhagen gegründet, basierend auf der Vision, dass neues dänisches Design und strenge Nachhaltigkeitsprinzipien Hand in Hand gehen sollten. 
We Do Wood arbeitet mit verschiedenen dänischen Möbelherstellern zusammen und hat sich jetzt schon mit hochwertigen Möbel aus Holz einen Namen in der Branche machen können 🇩🇰
Dieses hübsche Foto ist von Melina hejmelig das Wandregal von We Do Wood passt einfach perfekt in ihre Küche 👌🏻
#wedowood #kitcheninspiration #danishdesign #geliebteszuhause #kitchenlove #homesweethome #hygge  #inspohome #interior #interior4all #interiorinspiration  #lovemyhome #modern #modernhome #mynordicroom #nordic #nordicinspiration #nordicminimalism #relationship #scandinaviandesign #schönerwohnen #softminimalism #solebich #meinhzh #gzh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272621750_479355130363115_8137612175645043363_n.jpg?_nc_cat=100&amp;ccb=1-5&amp;_nc_sid=8ae9d6&amp;_nc_ohc=eLPuIBU_RbQAX-bXmjF&amp;_nc_ht=scontent-lga3-1.cdninstagram.com&amp;edm=AL-3X8kEAAAA&amp;oh=00_AT-bNoTBQ1E7RYjH7_XROpV73_LQkLXaEc6KrLtJ8xugyw&amp;oe=6234D97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3260902"/>
                  </a:ext>
                </a:extLst>
              </a:tr>
            </a:tbl>
          </a:graphicData>
        </a:graphic>
      </p:graphicFrame>
      <p:sp>
        <p:nvSpPr>
          <p:cNvPr id="4" name="Text Placeholder 3">
            <a:extLst>
              <a:ext uri="{FF2B5EF4-FFF2-40B4-BE49-F238E27FC236}">
                <a16:creationId xmlns:a16="http://schemas.microsoft.com/office/drawing/2014/main" id="{44E0F25A-0086-42CF-B173-730DAAA5054A}"/>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4054896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1EF96-FB05-41AA-AD6E-1D8491CA15AD}"/>
              </a:ext>
            </a:extLst>
          </p:cNvPr>
          <p:cNvSpPr>
            <a:spLocks noGrp="1"/>
          </p:cNvSpPr>
          <p:nvPr>
            <p:ph type="title"/>
          </p:nvPr>
        </p:nvSpPr>
        <p:spPr/>
        <p:txBody>
          <a:bodyPr/>
          <a:lstStyle/>
          <a:p>
            <a:r>
              <a:rPr lang="en-US"/>
              <a:t>Instagram Posts Table | Benchmarking Insta - 11 of 24</a:t>
            </a:r>
          </a:p>
        </p:txBody>
      </p:sp>
      <p:graphicFrame>
        <p:nvGraphicFramePr>
          <p:cNvPr id="5" name="Table Placeholder 4">
            <a:extLst>
              <a:ext uri="{FF2B5EF4-FFF2-40B4-BE49-F238E27FC236}">
                <a16:creationId xmlns:a16="http://schemas.microsoft.com/office/drawing/2014/main" id="{F17DB607-C1E4-4289-BD99-A9C44CBB6189}"/>
              </a:ext>
            </a:extLst>
          </p:cNvPr>
          <p:cNvGraphicFramePr>
            <a:graphicFrameLocks noGrp="1"/>
          </p:cNvGraphicFramePr>
          <p:nvPr>
            <p:ph type="tbl" sz="quarter" idx="13"/>
            <p:extLst>
              <p:ext uri="{D42A27DB-BD31-4B8C-83A1-F6EECF244321}">
                <p14:modId xmlns:p14="http://schemas.microsoft.com/office/powerpoint/2010/main" val="4155867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30451084"/>
                    </a:ext>
                  </a:extLst>
                </a:gridCol>
                <a:gridCol w="1975104">
                  <a:extLst>
                    <a:ext uri="{9D8B030D-6E8A-4147-A177-3AD203B41FA5}">
                      <a16:colId xmlns:a16="http://schemas.microsoft.com/office/drawing/2014/main" val="1732681038"/>
                    </a:ext>
                  </a:extLst>
                </a:gridCol>
                <a:gridCol w="905256">
                  <a:extLst>
                    <a:ext uri="{9D8B030D-6E8A-4147-A177-3AD203B41FA5}">
                      <a16:colId xmlns:a16="http://schemas.microsoft.com/office/drawing/2014/main" val="1868724826"/>
                    </a:ext>
                  </a:extLst>
                </a:gridCol>
                <a:gridCol w="905256">
                  <a:extLst>
                    <a:ext uri="{9D8B030D-6E8A-4147-A177-3AD203B41FA5}">
                      <a16:colId xmlns:a16="http://schemas.microsoft.com/office/drawing/2014/main" val="3459555735"/>
                    </a:ext>
                  </a:extLst>
                </a:gridCol>
                <a:gridCol w="905256">
                  <a:extLst>
                    <a:ext uri="{9D8B030D-6E8A-4147-A177-3AD203B41FA5}">
                      <a16:colId xmlns:a16="http://schemas.microsoft.com/office/drawing/2014/main" val="604511074"/>
                    </a:ext>
                  </a:extLst>
                </a:gridCol>
                <a:gridCol w="905256">
                  <a:extLst>
                    <a:ext uri="{9D8B030D-6E8A-4147-A177-3AD203B41FA5}">
                      <a16:colId xmlns:a16="http://schemas.microsoft.com/office/drawing/2014/main" val="333906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69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- 2022-03-25 12:00:25</a:t>
                      </a:r>
                      <a:r>
                        <a:rPr kumimoji="0" lang="en-US" sz="1000" b="0" i="0" u="none" strike="noStrike" kern="1200" cap="none" spc="0" normalizeH="0" baseline="0" noProof="0">
                          <a:ln>
                            <a:noFill/>
                          </a:ln>
                          <a:solidFill>
                            <a:prstClr val="black"/>
                          </a:solidFill>
                          <a:effectLst/>
                          <a:uLnTx/>
                          <a:uFillTx/>
                          <a:latin typeface="+mn-lt"/>
                          <a:ea typeface="+mn-ea"/>
                          <a:cs typeface="+mn-cs"/>
                        </a:rPr>
                        <a:t>
 ❌❌❌ Gewinnspiel beendet ❌❌❌
HERZLICHEN GLÜCKWUNSCH an heike_68 🌸🐰
Die Sonne strahlt und Du hoffentlich mit ihr um die Wette ☀️: Denn zum Wochenende kannst Du Dir aus unseren Outdoorhighlights Deinen Lieblingsartikel aussuchen und dann darf er mit ein bisschen Glück vielleicht bald bei Dir einziehen. Ob Outdoorlounge, Hängesessel oder Strandkorb- Du hast die Wahl 😍.
Was Du dafür tun musst?
1. Like diesen Post 👍
2. Beantworte folgende Frage: Welchen Artikel aus der Kategorie Balkon &amp; Garten würdest Du gern gewinnen: https://www.depot-online.de/de/c/balkon-garten-299. Klick einfach durch die Kategorie und kommentiere mit dem Artikelnamen und wenn Du magst auch mit der Artikelnummer. 
3. Markiere eine(n) Freund(in) 👭. 
4. Folge depot_online und sichere Dir die Chance auf Deinen Outdoor-Wunschartikel 😎.
Der Gewinner wird aus allen Kommentaren unter diesem Post per Zufall ausgelost und nach Gewinnspielende am 28.03.2022 auf Instagram veröffentlicht. ❗ Jegliche PN's, die über weitere Teilnahmebedingungen oder Gewinn-Benachrichtigungen informieren, sind nicht von uns. Ihr erkennt unseren offiziellen Instagram Kanal immer an dem blauen Haken hinter dem Accountnamen depot_online ❗️
.
TNB: https://www.depot-online.de/de/i/tnb-outdoor-445
.
.
.
#depot_online #depotonline #depotdeko #sommermitdepot #gewinnspiel #gifts #instadeco #interior #homedecor #interiordesign #interiordetails #interiorideas #instadeco #interiorstyle #win #winwinwin #giveaway #verlosung #foryou #lieblingsstück #outdoor #outdoormöbel #dekoration #decor #möbel #balkondeko #lieblingsplatz #deko #dekoliebe #outdoorsessel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https://quintly-image-storage.s3.amazonaws.com/e844e879a704db18103523fb02c695df/ada93c223dd870891608057929a57b69.jpg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7692703"/>
                  </a:ext>
                </a:extLst>
              </a:tr>
            </a:tbl>
          </a:graphicData>
        </a:graphic>
      </p:graphicFrame>
      <p:sp>
        <p:nvSpPr>
          <p:cNvPr id="4" name="Text Placeholder 3">
            <a:extLst>
              <a:ext uri="{FF2B5EF4-FFF2-40B4-BE49-F238E27FC236}">
                <a16:creationId xmlns:a16="http://schemas.microsoft.com/office/drawing/2014/main" id="{466253E3-07DB-47A8-ABA0-9051BBE9ABFB}"/>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1514862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9362-9205-4FFE-86F0-F737652CC097}"/>
              </a:ext>
            </a:extLst>
          </p:cNvPr>
          <p:cNvSpPr>
            <a:spLocks noGrp="1"/>
          </p:cNvSpPr>
          <p:nvPr>
            <p:ph type="title"/>
          </p:nvPr>
        </p:nvSpPr>
        <p:spPr/>
        <p:txBody>
          <a:bodyPr/>
          <a:lstStyle/>
          <a:p>
            <a:r>
              <a:rPr lang="en-US"/>
              <a:t>Instagram Posts Table | Benchmarking Insta - 12 of 24</a:t>
            </a:r>
          </a:p>
        </p:txBody>
      </p:sp>
      <p:graphicFrame>
        <p:nvGraphicFramePr>
          <p:cNvPr id="5" name="Table Placeholder 4">
            <a:extLst>
              <a:ext uri="{FF2B5EF4-FFF2-40B4-BE49-F238E27FC236}">
                <a16:creationId xmlns:a16="http://schemas.microsoft.com/office/drawing/2014/main" id="{C1748D96-02A8-4E9A-8685-A8DAABF59CA8}"/>
              </a:ext>
            </a:extLst>
          </p:cNvPr>
          <p:cNvGraphicFramePr>
            <a:graphicFrameLocks noGrp="1"/>
          </p:cNvGraphicFramePr>
          <p:nvPr>
            <p:ph type="tbl" sz="quarter" idx="13"/>
            <p:extLst>
              <p:ext uri="{D42A27DB-BD31-4B8C-83A1-F6EECF244321}">
                <p14:modId xmlns:p14="http://schemas.microsoft.com/office/powerpoint/2010/main" val="3864570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62506544"/>
                    </a:ext>
                  </a:extLst>
                </a:gridCol>
                <a:gridCol w="1975104">
                  <a:extLst>
                    <a:ext uri="{9D8B030D-6E8A-4147-A177-3AD203B41FA5}">
                      <a16:colId xmlns:a16="http://schemas.microsoft.com/office/drawing/2014/main" val="1452744521"/>
                    </a:ext>
                  </a:extLst>
                </a:gridCol>
                <a:gridCol w="905256">
                  <a:extLst>
                    <a:ext uri="{9D8B030D-6E8A-4147-A177-3AD203B41FA5}">
                      <a16:colId xmlns:a16="http://schemas.microsoft.com/office/drawing/2014/main" val="3040745731"/>
                    </a:ext>
                  </a:extLst>
                </a:gridCol>
                <a:gridCol w="905256">
                  <a:extLst>
                    <a:ext uri="{9D8B030D-6E8A-4147-A177-3AD203B41FA5}">
                      <a16:colId xmlns:a16="http://schemas.microsoft.com/office/drawing/2014/main" val="2082929022"/>
                    </a:ext>
                  </a:extLst>
                </a:gridCol>
                <a:gridCol w="905256">
                  <a:extLst>
                    <a:ext uri="{9D8B030D-6E8A-4147-A177-3AD203B41FA5}">
                      <a16:colId xmlns:a16="http://schemas.microsoft.com/office/drawing/2014/main" val="3165157710"/>
                    </a:ext>
                  </a:extLst>
                </a:gridCol>
                <a:gridCol w="905256">
                  <a:extLst>
                    <a:ext uri="{9D8B030D-6E8A-4147-A177-3AD203B41FA5}">
                      <a16:colId xmlns:a16="http://schemas.microsoft.com/office/drawing/2014/main" val="237316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816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granit - 2022-01-10 11:26:44</a:t>
                      </a:r>
                      <a:r>
                        <a:rPr kumimoji="0" lang="en-US" sz="1000" b="0" i="0" u="none" strike="noStrike" kern="1200" cap="none" spc="0" normalizeH="0" baseline="0" noProof="0">
                          <a:ln>
                            <a:noFill/>
                          </a:ln>
                          <a:solidFill>
                            <a:prstClr val="black"/>
                          </a:solidFill>
                          <a:effectLst/>
                          <a:uLnTx/>
                          <a:uFillTx/>
                          <a:latin typeface="+mn-lt"/>
                          <a:ea typeface="+mn-ea"/>
                          <a:cs typeface="+mn-cs"/>
                        </a:rPr>
                        <a:t>
 Lighter days are here! Labyrinth rug is definitely one of our current favourites. Labyrinth is available in two sizes and is a soft sculptural cotton rug. The neutral shade of sand fits most rooms.⁠⁠
_⁠⁠
⁠⁠
Ljusare dagar och ljusare inredning, hej januari! Vår skulpturala matta Labyrinth är en storfavorit just nu. Mattan finns i två storlekar och är tillverkad av bomull. Den neutrala sandfärgen smälter fint in i hemmets alla 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271498026_666521497857519_6707528074346229869_n.jpg?_nc_cat=105&amp;ccb=1-5&amp;_nc_sid=8ae9d6&amp;_nc_ohc=NxfX-4qjDIYAX8gfzdQ&amp;_nc_ht=scontent-iad3-2.cdninstagram.com&amp;edm=AL-3X8kEAAAA&amp;oh=00_AT-KyYRy6yLlzgLMy_dxPkAjsJ5RwH4PFHhj5d2BWZd4UQ&amp;oe=62252E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8784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pinkmilkshop - 2022-02-12 07:29:39</a:t>
                      </a:r>
                      <a:r>
                        <a:rPr kumimoji="0" lang="de-DE" sz="1000" b="0" i="0" u="none" strike="noStrike" kern="1200" cap="none" spc="0" normalizeH="0" baseline="0" noProof="0">
                          <a:ln>
                            <a:noFill/>
                          </a:ln>
                          <a:solidFill>
                            <a:prstClr val="black"/>
                          </a:solidFill>
                          <a:effectLst/>
                          <a:uLnTx/>
                          <a:uFillTx/>
                          <a:latin typeface="+mn-lt"/>
                          <a:ea typeface="+mn-ea"/>
                          <a:cs typeface="+mn-cs"/>
                        </a:rPr>
                        <a:t>
 Na was für Tricks habt Ihr so auf Lager?😍
#lustig #lustigerspruch #lustigesprüche #witzig #lustigebilder #witzigesprüche #witzigerspruch #witzigebilder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https://quintly-image-storage.s3.amazonaws.com/49772183d771823490fd26bdc6ae3146/b19216e56a34fb90ee4564766d80db14.jpg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8563069"/>
                  </a:ext>
                </a:extLst>
              </a:tr>
            </a:tbl>
          </a:graphicData>
        </a:graphic>
      </p:graphicFrame>
      <p:sp>
        <p:nvSpPr>
          <p:cNvPr id="4" name="Text Placeholder 3">
            <a:extLst>
              <a:ext uri="{FF2B5EF4-FFF2-40B4-BE49-F238E27FC236}">
                <a16:creationId xmlns:a16="http://schemas.microsoft.com/office/drawing/2014/main" id="{0E8E4ADA-6B3B-4EC3-9BE6-B24B8A6DF9C5}"/>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191759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D911B-8562-4290-95D8-07908B405182}"/>
              </a:ext>
            </a:extLst>
          </p:cNvPr>
          <p:cNvSpPr>
            <a:spLocks noGrp="1"/>
          </p:cNvSpPr>
          <p:nvPr>
            <p:ph type="title"/>
          </p:nvPr>
        </p:nvSpPr>
        <p:spPr/>
        <p:txBody>
          <a:bodyPr/>
          <a:lstStyle/>
          <a:p>
            <a:r>
              <a:rPr lang="en-US"/>
              <a:t>Instagram Posts Table | Benchmarking Insta - 13 of 24</a:t>
            </a:r>
          </a:p>
        </p:txBody>
      </p:sp>
      <p:graphicFrame>
        <p:nvGraphicFramePr>
          <p:cNvPr id="5" name="Table Placeholder 4">
            <a:extLst>
              <a:ext uri="{FF2B5EF4-FFF2-40B4-BE49-F238E27FC236}">
                <a16:creationId xmlns:a16="http://schemas.microsoft.com/office/drawing/2014/main" id="{6C683B4B-F67F-44F8-8101-44D0A9EED232}"/>
              </a:ext>
            </a:extLst>
          </p:cNvPr>
          <p:cNvGraphicFramePr>
            <a:graphicFrameLocks noGrp="1"/>
          </p:cNvGraphicFramePr>
          <p:nvPr>
            <p:ph type="tbl" sz="quarter" idx="13"/>
            <p:extLst>
              <p:ext uri="{D42A27DB-BD31-4B8C-83A1-F6EECF244321}">
                <p14:modId xmlns:p14="http://schemas.microsoft.com/office/powerpoint/2010/main" val="3777942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34169860"/>
                    </a:ext>
                  </a:extLst>
                </a:gridCol>
                <a:gridCol w="1975104">
                  <a:extLst>
                    <a:ext uri="{9D8B030D-6E8A-4147-A177-3AD203B41FA5}">
                      <a16:colId xmlns:a16="http://schemas.microsoft.com/office/drawing/2014/main" val="2232112239"/>
                    </a:ext>
                  </a:extLst>
                </a:gridCol>
                <a:gridCol w="905256">
                  <a:extLst>
                    <a:ext uri="{9D8B030D-6E8A-4147-A177-3AD203B41FA5}">
                      <a16:colId xmlns:a16="http://schemas.microsoft.com/office/drawing/2014/main" val="4000239595"/>
                    </a:ext>
                  </a:extLst>
                </a:gridCol>
                <a:gridCol w="905256">
                  <a:extLst>
                    <a:ext uri="{9D8B030D-6E8A-4147-A177-3AD203B41FA5}">
                      <a16:colId xmlns:a16="http://schemas.microsoft.com/office/drawing/2014/main" val="685529341"/>
                    </a:ext>
                  </a:extLst>
                </a:gridCol>
                <a:gridCol w="905256">
                  <a:extLst>
                    <a:ext uri="{9D8B030D-6E8A-4147-A177-3AD203B41FA5}">
                      <a16:colId xmlns:a16="http://schemas.microsoft.com/office/drawing/2014/main" val="830775634"/>
                    </a:ext>
                  </a:extLst>
                </a:gridCol>
                <a:gridCol w="905256">
                  <a:extLst>
                    <a:ext uri="{9D8B030D-6E8A-4147-A177-3AD203B41FA5}">
                      <a16:colId xmlns:a16="http://schemas.microsoft.com/office/drawing/2014/main" val="2835468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648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- 2022-01-01 18:03:31</a:t>
                      </a:r>
                      <a:r>
                        <a:rPr kumimoji="0" lang="en-US" sz="1000" b="0" i="0" u="none" strike="noStrike" kern="1200" cap="none" spc="0" normalizeH="0" baseline="0" noProof="0">
                          <a:ln>
                            <a:noFill/>
                          </a:ln>
                          <a:solidFill>
                            <a:prstClr val="black"/>
                          </a:solidFill>
                          <a:effectLst/>
                          <a:uLnTx/>
                          <a:uFillTx/>
                          <a:latin typeface="+mn-lt"/>
                          <a:ea typeface="+mn-ea"/>
                          <a:cs typeface="+mn-cs"/>
                        </a:rPr>
                        <a:t>
 Wir kuscheln uns wie mieszkanie.marzen ins neue Jahr und schaffen eine gemütliche Wohlfühloase mit allem, was das Herz begehrt!💗😍 Welchen Interior-Wunsch möchtet Ihr Euch 2022 erfüllen?
.
.
.
#depot_online #depotonline #depotdeko #frohesneuesjahr #interiorwarrior #inspohome #interiorstyled #interior_and_living #homesweethome #winterdeko #interior2you #dekoidee #cozycorner #interior4all #scandihome #dekoideen #deko #dekorieren #hyggehome #homeandliving #cozycorner #dreamhome #livingroominspo #wohnzimmer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https://quintly-image-storage.s3.amazonaws.com/e844e879a704db18103523fb02c695df/2e6cb9de954d8a4195cab3eb42c1c482.jpg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20482914"/>
                  </a:ext>
                </a:extLst>
              </a:tr>
            </a:tbl>
          </a:graphicData>
        </a:graphic>
      </p:graphicFrame>
      <p:sp>
        <p:nvSpPr>
          <p:cNvPr id="4" name="Text Placeholder 3">
            <a:extLst>
              <a:ext uri="{FF2B5EF4-FFF2-40B4-BE49-F238E27FC236}">
                <a16:creationId xmlns:a16="http://schemas.microsoft.com/office/drawing/2014/main" id="{C7B28ECD-A404-4044-AFE9-F40F5CD509A2}"/>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1748226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F0BA0-2045-48D4-9120-B898DBBF6812}"/>
              </a:ext>
            </a:extLst>
          </p:cNvPr>
          <p:cNvSpPr>
            <a:spLocks noGrp="1"/>
          </p:cNvSpPr>
          <p:nvPr>
            <p:ph type="title"/>
          </p:nvPr>
        </p:nvSpPr>
        <p:spPr/>
        <p:txBody>
          <a:bodyPr/>
          <a:lstStyle/>
          <a:p>
            <a:r>
              <a:rPr lang="en-US"/>
              <a:t>Instagram Posts Table | Benchmarking Insta - 14 of 24</a:t>
            </a:r>
          </a:p>
        </p:txBody>
      </p:sp>
      <p:graphicFrame>
        <p:nvGraphicFramePr>
          <p:cNvPr id="5" name="Table Placeholder 4">
            <a:extLst>
              <a:ext uri="{FF2B5EF4-FFF2-40B4-BE49-F238E27FC236}">
                <a16:creationId xmlns:a16="http://schemas.microsoft.com/office/drawing/2014/main" id="{982346DA-C64A-43F5-8889-0FC748ABF5A8}"/>
              </a:ext>
            </a:extLst>
          </p:cNvPr>
          <p:cNvGraphicFramePr>
            <a:graphicFrameLocks noGrp="1"/>
          </p:cNvGraphicFramePr>
          <p:nvPr>
            <p:ph type="tbl" sz="quarter" idx="13"/>
            <p:extLst>
              <p:ext uri="{D42A27DB-BD31-4B8C-83A1-F6EECF244321}">
                <p14:modId xmlns:p14="http://schemas.microsoft.com/office/powerpoint/2010/main" val="427263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4319361"/>
                    </a:ext>
                  </a:extLst>
                </a:gridCol>
                <a:gridCol w="1975104">
                  <a:extLst>
                    <a:ext uri="{9D8B030D-6E8A-4147-A177-3AD203B41FA5}">
                      <a16:colId xmlns:a16="http://schemas.microsoft.com/office/drawing/2014/main" val="2055620721"/>
                    </a:ext>
                  </a:extLst>
                </a:gridCol>
                <a:gridCol w="905256">
                  <a:extLst>
                    <a:ext uri="{9D8B030D-6E8A-4147-A177-3AD203B41FA5}">
                      <a16:colId xmlns:a16="http://schemas.microsoft.com/office/drawing/2014/main" val="3228337862"/>
                    </a:ext>
                  </a:extLst>
                </a:gridCol>
                <a:gridCol w="905256">
                  <a:extLst>
                    <a:ext uri="{9D8B030D-6E8A-4147-A177-3AD203B41FA5}">
                      <a16:colId xmlns:a16="http://schemas.microsoft.com/office/drawing/2014/main" val="3843713725"/>
                    </a:ext>
                  </a:extLst>
                </a:gridCol>
                <a:gridCol w="905256">
                  <a:extLst>
                    <a:ext uri="{9D8B030D-6E8A-4147-A177-3AD203B41FA5}">
                      <a16:colId xmlns:a16="http://schemas.microsoft.com/office/drawing/2014/main" val="495015017"/>
                    </a:ext>
                  </a:extLst>
                </a:gridCol>
                <a:gridCol w="905256">
                  <a:extLst>
                    <a:ext uri="{9D8B030D-6E8A-4147-A177-3AD203B41FA5}">
                      <a16:colId xmlns:a16="http://schemas.microsoft.com/office/drawing/2014/main" val="1352379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2036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granit - 2022-02-03 08:12:04</a:t>
                      </a:r>
                      <a:r>
                        <a:rPr kumimoji="0" lang="en-US" sz="1000" b="0" i="0" u="none" strike="noStrike" kern="1200" cap="none" spc="0" normalizeH="0" baseline="0" noProof="0">
                          <a:ln>
                            <a:noFill/>
                          </a:ln>
                          <a:solidFill>
                            <a:prstClr val="black"/>
                          </a:solidFill>
                          <a:effectLst/>
                          <a:uLnTx/>
                          <a:uFillTx/>
                          <a:latin typeface="+mn-lt"/>
                          <a:ea typeface="+mn-ea"/>
                          <a:cs typeface="+mn-cs"/>
                        </a:rPr>
                        <a:t>
 Mix rustic Terrazzo flower pots in sand and eucalyptus for a natural and organic feel. Mix sizes and place them on our metal pedestals for a dynamic and vivid look!⁠⁠
_⁠⁠
⁠⁠
Mixa våra nya supersnygga Terrazzo-krukor för en schysst levande känsla. Placera dem med fördel i olika höjder med hjälp av piedestaler för att skapa dynamik i rummet!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https://quintly-image-storage.s3.amazonaws.com/e0623d13c9bd5fce823de8a697b419e2/74cff2a05f919ee005647b990b372892.jpg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84418666"/>
                  </a:ext>
                </a:extLst>
              </a:tr>
            </a:tbl>
          </a:graphicData>
        </a:graphic>
      </p:graphicFrame>
      <p:sp>
        <p:nvSpPr>
          <p:cNvPr id="4" name="Text Placeholder 3">
            <a:extLst>
              <a:ext uri="{FF2B5EF4-FFF2-40B4-BE49-F238E27FC236}">
                <a16:creationId xmlns:a16="http://schemas.microsoft.com/office/drawing/2014/main" id="{06D6E44C-38B3-4D47-82DF-FA6FAFC88979}"/>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3835061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20F03-A3B4-410F-8F5C-19A2090356A8}"/>
              </a:ext>
            </a:extLst>
          </p:cNvPr>
          <p:cNvSpPr>
            <a:spLocks noGrp="1"/>
          </p:cNvSpPr>
          <p:nvPr>
            <p:ph type="title"/>
          </p:nvPr>
        </p:nvSpPr>
        <p:spPr/>
        <p:txBody>
          <a:bodyPr/>
          <a:lstStyle/>
          <a:p>
            <a:r>
              <a:rPr lang="en-US"/>
              <a:t>Instagram Posts Table | Benchmarking Insta - 15 of 24</a:t>
            </a:r>
          </a:p>
        </p:txBody>
      </p:sp>
      <p:graphicFrame>
        <p:nvGraphicFramePr>
          <p:cNvPr id="5" name="Table Placeholder 4">
            <a:extLst>
              <a:ext uri="{FF2B5EF4-FFF2-40B4-BE49-F238E27FC236}">
                <a16:creationId xmlns:a16="http://schemas.microsoft.com/office/drawing/2014/main" id="{3D5B499B-2700-48E3-A926-A3B2B0029807}"/>
              </a:ext>
            </a:extLst>
          </p:cNvPr>
          <p:cNvGraphicFramePr>
            <a:graphicFrameLocks noGrp="1"/>
          </p:cNvGraphicFramePr>
          <p:nvPr>
            <p:ph type="tbl" sz="quarter" idx="13"/>
            <p:extLst>
              <p:ext uri="{D42A27DB-BD31-4B8C-83A1-F6EECF244321}">
                <p14:modId xmlns:p14="http://schemas.microsoft.com/office/powerpoint/2010/main" val="410814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11902201"/>
                    </a:ext>
                  </a:extLst>
                </a:gridCol>
                <a:gridCol w="1975104">
                  <a:extLst>
                    <a:ext uri="{9D8B030D-6E8A-4147-A177-3AD203B41FA5}">
                      <a16:colId xmlns:a16="http://schemas.microsoft.com/office/drawing/2014/main" val="1131986051"/>
                    </a:ext>
                  </a:extLst>
                </a:gridCol>
                <a:gridCol w="905256">
                  <a:extLst>
                    <a:ext uri="{9D8B030D-6E8A-4147-A177-3AD203B41FA5}">
                      <a16:colId xmlns:a16="http://schemas.microsoft.com/office/drawing/2014/main" val="4218186437"/>
                    </a:ext>
                  </a:extLst>
                </a:gridCol>
                <a:gridCol w="905256">
                  <a:extLst>
                    <a:ext uri="{9D8B030D-6E8A-4147-A177-3AD203B41FA5}">
                      <a16:colId xmlns:a16="http://schemas.microsoft.com/office/drawing/2014/main" val="2483550318"/>
                    </a:ext>
                  </a:extLst>
                </a:gridCol>
                <a:gridCol w="905256">
                  <a:extLst>
                    <a:ext uri="{9D8B030D-6E8A-4147-A177-3AD203B41FA5}">
                      <a16:colId xmlns:a16="http://schemas.microsoft.com/office/drawing/2014/main" val="1841914264"/>
                    </a:ext>
                  </a:extLst>
                </a:gridCol>
                <a:gridCol w="905256">
                  <a:extLst>
                    <a:ext uri="{9D8B030D-6E8A-4147-A177-3AD203B41FA5}">
                      <a16:colId xmlns:a16="http://schemas.microsoft.com/office/drawing/2014/main" val="178327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162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- 2022-02-28 20:16:23</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Mit der Challenge „Pack Deine Tasche voll mit DEPOT Deko“ reisen wir dieses Jahr von Filiale zu Filiale und kommen in Eure Lieblingsstädte! Gerade zurück aus Hamburg und Berlin planen wir schon unsere nächste Tour! Ihr habt abgestimmt! Diesmal geht es nach KÖLN und DÜSSELDORF.🥳 
Pro Stadt verlosen wir ab sofort 2x 2 Plätze (für Dich und Deinen Lieblingsmenschen)! 🥳
Also mach mit &amp; lande somit im Lostopf für die „Pack Deine Tasche Challenge“ in Deiner Stadt. 
So gehts: 
▶️ Speichere Dir diesen Beitrag (Fähnchen unten rechts)
▶️ Kommentiere, wer mit Dir dabei sein soll und für welche Stadt (Düsseldorf am 23.03. oder Köln am 24.03.) Du im Lostopf landen möchtest.
▶️ Teile diesen Beitrag in Deiner Story und erzähl Deinen Freund:innen davon! 🥳
▶️ Folge depot_online ♥️
Die Gewinner treffen wir persönlich in einer Filiale, in der sie 3 Minuten lang Ihre DEPOT Tasche voll mit Deko packen dürfen. (Budget pro Paar = 500 Euro)😍
Alle Infos zu dieser Challenge und zum Gewinnspiel könnt ihr hier ausführlich nachlesen:
TNB‘s: https://www.depot-online.de/de/i/tnb-filialtour-167
Der Gewinner/ die Gewinnerin wird aus allen Kommentaren unter diesem Beitrag per Zufall ausgelost und nach Gewinnspielende am 04.03. in den Kommentaren veröffentlicht. 
❗️Jegliche PN‘s, die über weitere Teilnahmebedingungen oder Gewinn-Benachrichtigungen informieren, sind nicht von uns. Ihr erkennt unseren offiziellen Instagram Kanal am blauen Haken hinter dem Account Namen depot_online ❗️
Viel Glück!🍀🎉 
#depot_online #depotdeko #depotonline #gewinnspiel #depotfiliale #gewinnegewinne #win #winwinwin #verlosung #depotcommunity #depot #interiorinspiration #interiorinspo #interiorlovers #interiorlover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274857012_153886890339706_2788118415546506133_n.jpg?_nc_cat=100&amp;ccb=1-5&amp;_nc_sid=8ae9d6&amp;_nc_ohc=uvenwjR96q8AX9-ZNB8&amp;_nc_ht=scontent-iad3-2.cdninstagram.com&amp;edm=AL-3X8kEAAAA&amp;oh=00_AT9q0vqAf6yqR4h2SzkQkV_EBD_s5XZ_ZX4ViWL_vvmbNQ&amp;oe=62576B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64522756"/>
                  </a:ext>
                </a:extLst>
              </a:tr>
            </a:tbl>
          </a:graphicData>
        </a:graphic>
      </p:graphicFrame>
      <p:sp>
        <p:nvSpPr>
          <p:cNvPr id="4" name="Text Placeholder 3">
            <a:extLst>
              <a:ext uri="{FF2B5EF4-FFF2-40B4-BE49-F238E27FC236}">
                <a16:creationId xmlns:a16="http://schemas.microsoft.com/office/drawing/2014/main" id="{F38003A6-E88F-4E32-B86E-6A13926A938A}"/>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013585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12AC0-D28C-4FF8-B08A-E41FB3076180}"/>
              </a:ext>
            </a:extLst>
          </p:cNvPr>
          <p:cNvSpPr>
            <a:spLocks noGrp="1"/>
          </p:cNvSpPr>
          <p:nvPr>
            <p:ph type="title"/>
          </p:nvPr>
        </p:nvSpPr>
        <p:spPr/>
        <p:txBody>
          <a:bodyPr/>
          <a:lstStyle/>
          <a:p>
            <a:r>
              <a:rPr lang="en-US"/>
              <a:t>Instagram Posts Table | Benchmarking Insta - 16 of 24</a:t>
            </a:r>
          </a:p>
        </p:txBody>
      </p:sp>
      <p:graphicFrame>
        <p:nvGraphicFramePr>
          <p:cNvPr id="5" name="Table Placeholder 4">
            <a:extLst>
              <a:ext uri="{FF2B5EF4-FFF2-40B4-BE49-F238E27FC236}">
                <a16:creationId xmlns:a16="http://schemas.microsoft.com/office/drawing/2014/main" id="{C746EE26-E859-4E62-92CB-732F0A376632}"/>
              </a:ext>
            </a:extLst>
          </p:cNvPr>
          <p:cNvGraphicFramePr>
            <a:graphicFrameLocks noGrp="1"/>
          </p:cNvGraphicFramePr>
          <p:nvPr>
            <p:ph type="tbl" sz="quarter" idx="13"/>
            <p:extLst>
              <p:ext uri="{D42A27DB-BD31-4B8C-83A1-F6EECF244321}">
                <p14:modId xmlns:p14="http://schemas.microsoft.com/office/powerpoint/2010/main" val="3655226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86991355"/>
                    </a:ext>
                  </a:extLst>
                </a:gridCol>
                <a:gridCol w="1975104">
                  <a:extLst>
                    <a:ext uri="{9D8B030D-6E8A-4147-A177-3AD203B41FA5}">
                      <a16:colId xmlns:a16="http://schemas.microsoft.com/office/drawing/2014/main" val="187133346"/>
                    </a:ext>
                  </a:extLst>
                </a:gridCol>
                <a:gridCol w="905256">
                  <a:extLst>
                    <a:ext uri="{9D8B030D-6E8A-4147-A177-3AD203B41FA5}">
                      <a16:colId xmlns:a16="http://schemas.microsoft.com/office/drawing/2014/main" val="2295619303"/>
                    </a:ext>
                  </a:extLst>
                </a:gridCol>
                <a:gridCol w="905256">
                  <a:extLst>
                    <a:ext uri="{9D8B030D-6E8A-4147-A177-3AD203B41FA5}">
                      <a16:colId xmlns:a16="http://schemas.microsoft.com/office/drawing/2014/main" val="2549195284"/>
                    </a:ext>
                  </a:extLst>
                </a:gridCol>
                <a:gridCol w="905256">
                  <a:extLst>
                    <a:ext uri="{9D8B030D-6E8A-4147-A177-3AD203B41FA5}">
                      <a16:colId xmlns:a16="http://schemas.microsoft.com/office/drawing/2014/main" val="4068785650"/>
                    </a:ext>
                  </a:extLst>
                </a:gridCol>
                <a:gridCol w="905256">
                  <a:extLst>
                    <a:ext uri="{9D8B030D-6E8A-4147-A177-3AD203B41FA5}">
                      <a16:colId xmlns:a16="http://schemas.microsoft.com/office/drawing/2014/main" val="493399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044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geliebteszuhause - 2022-02-21 07:16:13</a:t>
                      </a:r>
                      <a:r>
                        <a:rPr kumimoji="0" lang="de-DE" sz="1000" b="0" i="0" u="none" strike="noStrike" kern="1200" cap="none" spc="0" normalizeH="0" baseline="0" noProof="0">
                          <a:ln>
                            <a:noFill/>
                          </a:ln>
                          <a:solidFill>
                            <a:prstClr val="black"/>
                          </a:solidFill>
                          <a:effectLst/>
                          <a:uLnTx/>
                          <a:uFillTx/>
                          <a:latin typeface="+mn-lt"/>
                          <a:ea typeface="+mn-ea"/>
                          <a:cs typeface="+mn-cs"/>
                        </a:rPr>
                        <a:t>
 Du kannst gewinnen 🙌🏻
Puristisches Design, solide Materialien &amp; Eleganz bis ins kleinste Detail: 
Der zeitlose Beistelltisch von Nichba ist gemacht, um Generationen zu überdauern.
Du magst ihn gewinnen? 
Folge uns einfach, kommentiere und tagge die Person, mit der Du an diesem Tisch gerne Deinen nächsten Kaffee trinken würdest.
Das Gewinnspiel endet heute (21.02.22) um 24 Uhr. 
Die/Der Gewinner/in wird per Direktnachricht informiert.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274420198_1573626773007670_7657125385444600084_n.jpg?_nc_cat=109&amp;ccb=1-5&amp;_nc_sid=8ae9d6&amp;_nc_ohc=gFDLFeF_Nx4AX-CLd1I&amp;_nc_ht=scontent-iad3-2.cdninstagram.com&amp;edm=AL-3X8kEAAAA&amp;oh=00_AT_tYn6mfquuoN1lQXVln0khtIu3PDkA8t2nXaru4JlvFw&amp;oe=62542E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5852617"/>
                  </a:ext>
                </a:extLst>
              </a:tr>
            </a:tbl>
          </a:graphicData>
        </a:graphic>
      </p:graphicFrame>
      <p:sp>
        <p:nvSpPr>
          <p:cNvPr id="4" name="Text Placeholder 3">
            <a:extLst>
              <a:ext uri="{FF2B5EF4-FFF2-40B4-BE49-F238E27FC236}">
                <a16:creationId xmlns:a16="http://schemas.microsoft.com/office/drawing/2014/main" id="{CB57F2B8-174C-4F9C-9B5D-D06AD4BF5AB2}"/>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1681315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81392-A32C-4816-A451-5E00A910BEF6}"/>
              </a:ext>
            </a:extLst>
          </p:cNvPr>
          <p:cNvSpPr>
            <a:spLocks noGrp="1"/>
          </p:cNvSpPr>
          <p:nvPr>
            <p:ph type="title"/>
          </p:nvPr>
        </p:nvSpPr>
        <p:spPr/>
        <p:txBody>
          <a:bodyPr/>
          <a:lstStyle/>
          <a:p>
            <a:r>
              <a:rPr lang="en-US"/>
              <a:t>Instagram Posts Table | Benchmarking Insta - 17 of 24</a:t>
            </a:r>
          </a:p>
        </p:txBody>
      </p:sp>
      <p:graphicFrame>
        <p:nvGraphicFramePr>
          <p:cNvPr id="5" name="Table Placeholder 4">
            <a:extLst>
              <a:ext uri="{FF2B5EF4-FFF2-40B4-BE49-F238E27FC236}">
                <a16:creationId xmlns:a16="http://schemas.microsoft.com/office/drawing/2014/main" id="{B8E67AF3-BE93-44AB-910B-B861D56B83D0}"/>
              </a:ext>
            </a:extLst>
          </p:cNvPr>
          <p:cNvGraphicFramePr>
            <a:graphicFrameLocks noGrp="1"/>
          </p:cNvGraphicFramePr>
          <p:nvPr>
            <p:ph type="tbl" sz="quarter" idx="13"/>
            <p:extLst>
              <p:ext uri="{D42A27DB-BD31-4B8C-83A1-F6EECF244321}">
                <p14:modId xmlns:p14="http://schemas.microsoft.com/office/powerpoint/2010/main" val="59429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12395763"/>
                    </a:ext>
                  </a:extLst>
                </a:gridCol>
                <a:gridCol w="1975104">
                  <a:extLst>
                    <a:ext uri="{9D8B030D-6E8A-4147-A177-3AD203B41FA5}">
                      <a16:colId xmlns:a16="http://schemas.microsoft.com/office/drawing/2014/main" val="345632592"/>
                    </a:ext>
                  </a:extLst>
                </a:gridCol>
                <a:gridCol w="905256">
                  <a:extLst>
                    <a:ext uri="{9D8B030D-6E8A-4147-A177-3AD203B41FA5}">
                      <a16:colId xmlns:a16="http://schemas.microsoft.com/office/drawing/2014/main" val="155110833"/>
                    </a:ext>
                  </a:extLst>
                </a:gridCol>
                <a:gridCol w="905256">
                  <a:extLst>
                    <a:ext uri="{9D8B030D-6E8A-4147-A177-3AD203B41FA5}">
                      <a16:colId xmlns:a16="http://schemas.microsoft.com/office/drawing/2014/main" val="907023257"/>
                    </a:ext>
                  </a:extLst>
                </a:gridCol>
                <a:gridCol w="905256">
                  <a:extLst>
                    <a:ext uri="{9D8B030D-6E8A-4147-A177-3AD203B41FA5}">
                      <a16:colId xmlns:a16="http://schemas.microsoft.com/office/drawing/2014/main" val="4086399353"/>
                    </a:ext>
                  </a:extLst>
                </a:gridCol>
                <a:gridCol w="905256">
                  <a:extLst>
                    <a:ext uri="{9D8B030D-6E8A-4147-A177-3AD203B41FA5}">
                      <a16:colId xmlns:a16="http://schemas.microsoft.com/office/drawing/2014/main" val="3908392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590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maisonsdumonde_de - 2022-04-04 13:00:22</a:t>
                      </a:r>
                      <a:r>
                        <a:rPr kumimoji="0" lang="de-DE" sz="1000" b="0" i="0" u="none" strike="noStrike" kern="1200" cap="none" spc="0" normalizeH="0" baseline="0" noProof="0">
                          <a:ln>
                            <a:noFill/>
                          </a:ln>
                          <a:solidFill>
                            <a:prstClr val="black"/>
                          </a:solidFill>
                          <a:effectLst/>
                          <a:uLnTx/>
                          <a:uFillTx/>
                          <a:latin typeface="+mn-lt"/>
                          <a:ea typeface="+mn-ea"/>
                          <a:cs typeface="+mn-cs"/>
                        </a:rPr>
                        <a:t>
 Der stilvolle Eingangsbereich von oursweetliving macht das Nachhausekommen noch viel schöner 😍 Hier dominieren helle Farben und warme Holztöne den Raum und bringen die gesamte Wohnung zum Strahlen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https://quintly-image-storage.s3.amazonaws.com/13b254ad6611d86a087bb95ad6bc322b/0616c8d2a0214fef73501170cee38377.jpg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471420"/>
                  </a:ext>
                </a:extLst>
              </a:tr>
            </a:tbl>
          </a:graphicData>
        </a:graphic>
      </p:graphicFrame>
      <p:sp>
        <p:nvSpPr>
          <p:cNvPr id="4" name="Text Placeholder 3">
            <a:extLst>
              <a:ext uri="{FF2B5EF4-FFF2-40B4-BE49-F238E27FC236}">
                <a16:creationId xmlns:a16="http://schemas.microsoft.com/office/drawing/2014/main" id="{B6A9F12C-7A9A-472D-81C9-BCA02A845481}"/>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169773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59A16-1525-46B7-A870-7A050B35F596}"/>
              </a:ext>
            </a:extLst>
          </p:cNvPr>
          <p:cNvSpPr>
            <a:spLocks noGrp="1"/>
          </p:cNvSpPr>
          <p:nvPr>
            <p:ph type="title"/>
          </p:nvPr>
        </p:nvSpPr>
        <p:spPr/>
        <p:txBody>
          <a:bodyPr/>
          <a:lstStyle/>
          <a:p>
            <a:r>
              <a:rPr lang="en-US"/>
              <a:t>Instagram Posts Table | Benchmarking Insta - 18 of 24</a:t>
            </a:r>
          </a:p>
        </p:txBody>
      </p:sp>
      <p:graphicFrame>
        <p:nvGraphicFramePr>
          <p:cNvPr id="5" name="Table Placeholder 4">
            <a:extLst>
              <a:ext uri="{FF2B5EF4-FFF2-40B4-BE49-F238E27FC236}">
                <a16:creationId xmlns:a16="http://schemas.microsoft.com/office/drawing/2014/main" id="{FE3D261D-DB67-46FD-9D7B-0DB3256EB350}"/>
              </a:ext>
            </a:extLst>
          </p:cNvPr>
          <p:cNvGraphicFramePr>
            <a:graphicFrameLocks noGrp="1"/>
          </p:cNvGraphicFramePr>
          <p:nvPr>
            <p:ph type="tbl" sz="quarter" idx="13"/>
            <p:extLst>
              <p:ext uri="{D42A27DB-BD31-4B8C-83A1-F6EECF244321}">
                <p14:modId xmlns:p14="http://schemas.microsoft.com/office/powerpoint/2010/main" val="230394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25760975"/>
                    </a:ext>
                  </a:extLst>
                </a:gridCol>
                <a:gridCol w="1975104">
                  <a:extLst>
                    <a:ext uri="{9D8B030D-6E8A-4147-A177-3AD203B41FA5}">
                      <a16:colId xmlns:a16="http://schemas.microsoft.com/office/drawing/2014/main" val="2867047632"/>
                    </a:ext>
                  </a:extLst>
                </a:gridCol>
                <a:gridCol w="905256">
                  <a:extLst>
                    <a:ext uri="{9D8B030D-6E8A-4147-A177-3AD203B41FA5}">
                      <a16:colId xmlns:a16="http://schemas.microsoft.com/office/drawing/2014/main" val="2404059874"/>
                    </a:ext>
                  </a:extLst>
                </a:gridCol>
                <a:gridCol w="905256">
                  <a:extLst>
                    <a:ext uri="{9D8B030D-6E8A-4147-A177-3AD203B41FA5}">
                      <a16:colId xmlns:a16="http://schemas.microsoft.com/office/drawing/2014/main" val="1438082151"/>
                    </a:ext>
                  </a:extLst>
                </a:gridCol>
                <a:gridCol w="905256">
                  <a:extLst>
                    <a:ext uri="{9D8B030D-6E8A-4147-A177-3AD203B41FA5}">
                      <a16:colId xmlns:a16="http://schemas.microsoft.com/office/drawing/2014/main" val="872087602"/>
                    </a:ext>
                  </a:extLst>
                </a:gridCol>
                <a:gridCol w="905256">
                  <a:extLst>
                    <a:ext uri="{9D8B030D-6E8A-4147-A177-3AD203B41FA5}">
                      <a16:colId xmlns:a16="http://schemas.microsoft.com/office/drawing/2014/main" val="2133929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103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- 2022-03-19 09:05:13</a:t>
                      </a:r>
                      <a:r>
                        <a:rPr kumimoji="0" lang="en-US" sz="1000" b="0" i="0" u="none" strike="noStrike" kern="1200" cap="none" spc="0" normalizeH="0" baseline="0" noProof="0">
                          <a:ln>
                            <a:noFill/>
                          </a:ln>
                          <a:solidFill>
                            <a:prstClr val="black"/>
                          </a:solidFill>
                          <a:effectLst/>
                          <a:uLnTx/>
                          <a:uFillTx/>
                          <a:latin typeface="+mn-lt"/>
                          <a:ea typeface="+mn-ea"/>
                          <a:cs typeface="+mn-cs"/>
                        </a:rPr>
                        <a:t>
 Easter DIY-Time 🐣🌷 Die liebe gozdee81 zeigt Euch heute, wie Ihr Euer Dekotablett österlich dekorieren könnt. Hierfür hat sie ein kleines DIY zu den Eierschalen-Vasen gemacht. Wie gefällt Euch die Idee?😍
.
.
.
#depot_online #depotonline #depotdeko #osternmitdepot #ostern #osterdeko #easter #easterdecor #frühling #frühlingsdeko #diy #doityourself #dekoideen #selbstgemacht #dekotablett #interior #interiordesign #interiorstyled #interior_and_living #interiorinspiration #interiorinspo #interiorgoals #trend #homegoals #homedetails #homestyle #homedecoideas #dekoideen #mitliebezumdetail #lovely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https://quintly-image-storage.s3.amazonaws.com/e844e879a704db18103523fb02c695df/93dbd588ef431560e8cc467698893d8c.jpg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4989411"/>
                  </a:ext>
                </a:extLst>
              </a:tr>
            </a:tbl>
          </a:graphicData>
        </a:graphic>
      </p:graphicFrame>
      <p:sp>
        <p:nvSpPr>
          <p:cNvPr id="4" name="Text Placeholder 3">
            <a:extLst>
              <a:ext uri="{FF2B5EF4-FFF2-40B4-BE49-F238E27FC236}">
                <a16:creationId xmlns:a16="http://schemas.microsoft.com/office/drawing/2014/main" id="{ABA80DAB-1A98-4388-8D0B-58E2B71BEA40}"/>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771337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05743-7481-4987-89C5-60FD7E7BC564}"/>
              </a:ext>
            </a:extLst>
          </p:cNvPr>
          <p:cNvSpPr>
            <a:spLocks noGrp="1"/>
          </p:cNvSpPr>
          <p:nvPr>
            <p:ph type="title"/>
          </p:nvPr>
        </p:nvSpPr>
        <p:spPr/>
        <p:txBody>
          <a:bodyPr/>
          <a:lstStyle/>
          <a:p>
            <a:r>
              <a:rPr lang="en-US"/>
              <a:t>Instagram Posts Table | Benchmarking Insta - 19 of 24</a:t>
            </a:r>
          </a:p>
        </p:txBody>
      </p:sp>
      <p:graphicFrame>
        <p:nvGraphicFramePr>
          <p:cNvPr id="5" name="Table Placeholder 4">
            <a:extLst>
              <a:ext uri="{FF2B5EF4-FFF2-40B4-BE49-F238E27FC236}">
                <a16:creationId xmlns:a16="http://schemas.microsoft.com/office/drawing/2014/main" id="{1F5670B9-0135-40A3-9947-C015830724F8}"/>
              </a:ext>
            </a:extLst>
          </p:cNvPr>
          <p:cNvGraphicFramePr>
            <a:graphicFrameLocks noGrp="1"/>
          </p:cNvGraphicFramePr>
          <p:nvPr>
            <p:ph type="tbl" sz="quarter" idx="13"/>
            <p:extLst>
              <p:ext uri="{D42A27DB-BD31-4B8C-83A1-F6EECF244321}">
                <p14:modId xmlns:p14="http://schemas.microsoft.com/office/powerpoint/2010/main" val="1931684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82372108"/>
                    </a:ext>
                  </a:extLst>
                </a:gridCol>
                <a:gridCol w="1975104">
                  <a:extLst>
                    <a:ext uri="{9D8B030D-6E8A-4147-A177-3AD203B41FA5}">
                      <a16:colId xmlns:a16="http://schemas.microsoft.com/office/drawing/2014/main" val="1106661624"/>
                    </a:ext>
                  </a:extLst>
                </a:gridCol>
                <a:gridCol w="905256">
                  <a:extLst>
                    <a:ext uri="{9D8B030D-6E8A-4147-A177-3AD203B41FA5}">
                      <a16:colId xmlns:a16="http://schemas.microsoft.com/office/drawing/2014/main" val="2930345687"/>
                    </a:ext>
                  </a:extLst>
                </a:gridCol>
                <a:gridCol w="905256">
                  <a:extLst>
                    <a:ext uri="{9D8B030D-6E8A-4147-A177-3AD203B41FA5}">
                      <a16:colId xmlns:a16="http://schemas.microsoft.com/office/drawing/2014/main" val="1023524122"/>
                    </a:ext>
                  </a:extLst>
                </a:gridCol>
                <a:gridCol w="905256">
                  <a:extLst>
                    <a:ext uri="{9D8B030D-6E8A-4147-A177-3AD203B41FA5}">
                      <a16:colId xmlns:a16="http://schemas.microsoft.com/office/drawing/2014/main" val="361126368"/>
                    </a:ext>
                  </a:extLst>
                </a:gridCol>
                <a:gridCol w="905256">
                  <a:extLst>
                    <a:ext uri="{9D8B030D-6E8A-4147-A177-3AD203B41FA5}">
                      <a16:colId xmlns:a16="http://schemas.microsoft.com/office/drawing/2014/main" val="44529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884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granit - 2022-03-18 11:13:02</a:t>
                      </a:r>
                      <a:r>
                        <a:rPr kumimoji="0" lang="en-US" sz="1000" b="0" i="0" u="none" strike="noStrike" kern="1200" cap="none" spc="0" normalizeH="0" baseline="0" noProof="0">
                          <a:ln>
                            <a:noFill/>
                          </a:ln>
                          <a:solidFill>
                            <a:prstClr val="black"/>
                          </a:solidFill>
                          <a:effectLst/>
                          <a:uLnTx/>
                          <a:uFillTx/>
                          <a:latin typeface="+mn-lt"/>
                          <a:ea typeface="+mn-ea"/>
                          <a:cs typeface="+mn-cs"/>
                        </a:rPr>
                        <a:t>
 Concrete pots in different sizes offers an urban look and are Granit Classics by now. Get yours at granit.com or visit one of our stores!⁠
_⁠
⁠
Snart är det dags att flytta ut växterna! Våra snygga cylinderformade krukor i betong är riktiga Granit-klassiker. Du hittar dem i våra butiker och på granit.com!⁠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https://quintly-image-storage.s3.amazonaws.com/e0623d13c9bd5fce823de8a697b419e2/056f96f0677d4f898d5541915bf54621.jpg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988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granit - 2022-03-29 09:24:23</a:t>
                      </a:r>
                      <a:r>
                        <a:rPr kumimoji="0" lang="en-US" sz="1000" b="0" i="0" u="none" strike="noStrike" kern="1200" cap="none" spc="0" normalizeH="0" baseline="0" noProof="0">
                          <a:ln>
                            <a:noFill/>
                          </a:ln>
                          <a:solidFill>
                            <a:prstClr val="black"/>
                          </a:solidFill>
                          <a:effectLst/>
                          <a:uLnTx/>
                          <a:uFillTx/>
                          <a:latin typeface="+mn-lt"/>
                          <a:ea typeface="+mn-ea"/>
                          <a:cs typeface="+mn-cs"/>
                        </a:rPr>
                        <a:t>
 Self watering flower pots for the win! If you don't consider yourself to have a green thumb then our self watering pots are the perfect solution! Check them out at granit.com or visit your local Granit store! 🪴⁠
_⁠
⁠
Svårt att komma ihåg att vattna regelbundet? Då är våra självbevattnande krukor lösningen! Spana in dem och många fler snygga krukor i våra butiker eller online på granit.com!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https://quintly-image-storage.s3.amazonaws.com/e0623d13c9bd5fce823de8a697b419e2/74bb4abebfe0ced4a713afbb179e927f.jpg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9137714"/>
                  </a:ext>
                </a:extLst>
              </a:tr>
            </a:tbl>
          </a:graphicData>
        </a:graphic>
      </p:graphicFrame>
      <p:sp>
        <p:nvSpPr>
          <p:cNvPr id="4" name="Text Placeholder 3">
            <a:extLst>
              <a:ext uri="{FF2B5EF4-FFF2-40B4-BE49-F238E27FC236}">
                <a16:creationId xmlns:a16="http://schemas.microsoft.com/office/drawing/2014/main" id="{27053EEC-3C74-434E-9531-9FF8CB8C8B85}"/>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022048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9A74-F72F-4455-9B2E-BA4203018D55}"/>
              </a:ext>
            </a:extLst>
          </p:cNvPr>
          <p:cNvSpPr>
            <a:spLocks noGrp="1"/>
          </p:cNvSpPr>
          <p:nvPr>
            <p:ph type="title"/>
          </p:nvPr>
        </p:nvSpPr>
        <p:spPr/>
        <p:txBody>
          <a:bodyPr/>
          <a:lstStyle/>
          <a:p>
            <a:r>
              <a:rPr lang="en-US"/>
              <a:t>Instagram Posts Table | Benchmarking Insta - 20 of 24</a:t>
            </a:r>
          </a:p>
        </p:txBody>
      </p:sp>
      <p:graphicFrame>
        <p:nvGraphicFramePr>
          <p:cNvPr id="5" name="Table Placeholder 4">
            <a:extLst>
              <a:ext uri="{FF2B5EF4-FFF2-40B4-BE49-F238E27FC236}">
                <a16:creationId xmlns:a16="http://schemas.microsoft.com/office/drawing/2014/main" id="{3C49118E-E42E-4060-B8F2-57B7FCB572B5}"/>
              </a:ext>
            </a:extLst>
          </p:cNvPr>
          <p:cNvGraphicFramePr>
            <a:graphicFrameLocks noGrp="1"/>
          </p:cNvGraphicFramePr>
          <p:nvPr>
            <p:ph type="tbl" sz="quarter" idx="13"/>
            <p:extLst>
              <p:ext uri="{D42A27DB-BD31-4B8C-83A1-F6EECF244321}">
                <p14:modId xmlns:p14="http://schemas.microsoft.com/office/powerpoint/2010/main" val="398438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06444510"/>
                    </a:ext>
                  </a:extLst>
                </a:gridCol>
                <a:gridCol w="1975104">
                  <a:extLst>
                    <a:ext uri="{9D8B030D-6E8A-4147-A177-3AD203B41FA5}">
                      <a16:colId xmlns:a16="http://schemas.microsoft.com/office/drawing/2014/main" val="2947319746"/>
                    </a:ext>
                  </a:extLst>
                </a:gridCol>
                <a:gridCol w="905256">
                  <a:extLst>
                    <a:ext uri="{9D8B030D-6E8A-4147-A177-3AD203B41FA5}">
                      <a16:colId xmlns:a16="http://schemas.microsoft.com/office/drawing/2014/main" val="1947438905"/>
                    </a:ext>
                  </a:extLst>
                </a:gridCol>
                <a:gridCol w="905256">
                  <a:extLst>
                    <a:ext uri="{9D8B030D-6E8A-4147-A177-3AD203B41FA5}">
                      <a16:colId xmlns:a16="http://schemas.microsoft.com/office/drawing/2014/main" val="3372119660"/>
                    </a:ext>
                  </a:extLst>
                </a:gridCol>
                <a:gridCol w="905256">
                  <a:extLst>
                    <a:ext uri="{9D8B030D-6E8A-4147-A177-3AD203B41FA5}">
                      <a16:colId xmlns:a16="http://schemas.microsoft.com/office/drawing/2014/main" val="2501668108"/>
                    </a:ext>
                  </a:extLst>
                </a:gridCol>
                <a:gridCol w="905256">
                  <a:extLst>
                    <a:ext uri="{9D8B030D-6E8A-4147-A177-3AD203B41FA5}">
                      <a16:colId xmlns:a16="http://schemas.microsoft.com/office/drawing/2014/main" val="1578255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534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sostrenegrene - 2022-02-10 20:09:26</a:t>
                      </a:r>
                      <a:r>
                        <a:rPr kumimoji="0" lang="en-US" sz="1000" b="0" i="0" u="none" strike="noStrike" kern="1200" cap="none" spc="0" normalizeH="0" baseline="0" noProof="0">
                          <a:ln>
                            <a:noFill/>
                          </a:ln>
                          <a:solidFill>
                            <a:prstClr val="black"/>
                          </a:solidFill>
                          <a:effectLst/>
                          <a:uLnTx/>
                          <a:uFillTx/>
                          <a:latin typeface="+mn-lt"/>
                          <a:ea typeface="+mn-ea"/>
                          <a:cs typeface="+mn-cs"/>
                        </a:rPr>
                        <a:t>
 Anna is especially excited about the sisters’ collection of flower spoons. “The spoons represent different flowers with fine, lovely details,” she smiles. The sisters’ popular spoons are now also available in a silver colour.
-
Flower spoon. Stainless steel. Available in more variants.
-
Price per item DKK 11,68 / EUR 1,64 / FO-DKK 13,88 / ISK 363,00 / NOK 22,20 / GBP 1,68 / CHF 2,18 / SEK 19,94
-
Discover more lovely finds and novelties at your nearest Søstrene Grene store or online at sostrenegrene.com
-
#kitchen #spoons #teatime #sostrenegrene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https://quintly-image-storage.s3.amazonaws.com/8ea7347e41702350cddfcf6179176399/7780bc6038652834e5744ae486669d37.jpg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0330409"/>
                  </a:ext>
                </a:extLst>
              </a:tr>
            </a:tbl>
          </a:graphicData>
        </a:graphic>
      </p:graphicFrame>
      <p:sp>
        <p:nvSpPr>
          <p:cNvPr id="4" name="Text Placeholder 3">
            <a:extLst>
              <a:ext uri="{FF2B5EF4-FFF2-40B4-BE49-F238E27FC236}">
                <a16:creationId xmlns:a16="http://schemas.microsoft.com/office/drawing/2014/main" id="{BBE93CE6-59A2-4791-AC42-075472EC7085}"/>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542010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BEACD-4464-4B8F-8FEE-C8928B1C760F}"/>
              </a:ext>
            </a:extLst>
          </p:cNvPr>
          <p:cNvSpPr>
            <a:spLocks noGrp="1"/>
          </p:cNvSpPr>
          <p:nvPr>
            <p:ph type="title"/>
          </p:nvPr>
        </p:nvSpPr>
        <p:spPr/>
        <p:txBody>
          <a:bodyPr/>
          <a:lstStyle/>
          <a:p>
            <a:r>
              <a:rPr lang="en-US"/>
              <a:t>Instagram Posts Table | Benchmarking Insta - 21 of 24</a:t>
            </a:r>
          </a:p>
        </p:txBody>
      </p:sp>
      <p:graphicFrame>
        <p:nvGraphicFramePr>
          <p:cNvPr id="5" name="Table Placeholder 4">
            <a:extLst>
              <a:ext uri="{FF2B5EF4-FFF2-40B4-BE49-F238E27FC236}">
                <a16:creationId xmlns:a16="http://schemas.microsoft.com/office/drawing/2014/main" id="{B8983C68-FB01-47C1-8B2B-E982402A1E15}"/>
              </a:ext>
            </a:extLst>
          </p:cNvPr>
          <p:cNvGraphicFramePr>
            <a:graphicFrameLocks noGrp="1"/>
          </p:cNvGraphicFramePr>
          <p:nvPr>
            <p:ph type="tbl" sz="quarter" idx="13"/>
            <p:extLst>
              <p:ext uri="{D42A27DB-BD31-4B8C-83A1-F6EECF244321}">
                <p14:modId xmlns:p14="http://schemas.microsoft.com/office/powerpoint/2010/main" val="87472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54094637"/>
                    </a:ext>
                  </a:extLst>
                </a:gridCol>
                <a:gridCol w="1975104">
                  <a:extLst>
                    <a:ext uri="{9D8B030D-6E8A-4147-A177-3AD203B41FA5}">
                      <a16:colId xmlns:a16="http://schemas.microsoft.com/office/drawing/2014/main" val="683256244"/>
                    </a:ext>
                  </a:extLst>
                </a:gridCol>
                <a:gridCol w="905256">
                  <a:extLst>
                    <a:ext uri="{9D8B030D-6E8A-4147-A177-3AD203B41FA5}">
                      <a16:colId xmlns:a16="http://schemas.microsoft.com/office/drawing/2014/main" val="2864336780"/>
                    </a:ext>
                  </a:extLst>
                </a:gridCol>
                <a:gridCol w="905256">
                  <a:extLst>
                    <a:ext uri="{9D8B030D-6E8A-4147-A177-3AD203B41FA5}">
                      <a16:colId xmlns:a16="http://schemas.microsoft.com/office/drawing/2014/main" val="130452006"/>
                    </a:ext>
                  </a:extLst>
                </a:gridCol>
                <a:gridCol w="905256">
                  <a:extLst>
                    <a:ext uri="{9D8B030D-6E8A-4147-A177-3AD203B41FA5}">
                      <a16:colId xmlns:a16="http://schemas.microsoft.com/office/drawing/2014/main" val="3386922532"/>
                    </a:ext>
                  </a:extLst>
                </a:gridCol>
                <a:gridCol w="905256">
                  <a:extLst>
                    <a:ext uri="{9D8B030D-6E8A-4147-A177-3AD203B41FA5}">
                      <a16:colId xmlns:a16="http://schemas.microsoft.com/office/drawing/2014/main" val="101703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001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- 2022-01-07 22:18:46</a:t>
                      </a:r>
                      <a:r>
                        <a:rPr kumimoji="0" lang="en-US" sz="1000" b="0" i="0" u="none" strike="noStrike" kern="1200" cap="none" spc="0" normalizeH="0" baseline="0" noProof="0">
                          <a:ln>
                            <a:noFill/>
                          </a:ln>
                          <a:solidFill>
                            <a:prstClr val="black"/>
                          </a:solidFill>
                          <a:effectLst/>
                          <a:uLnTx/>
                          <a:uFillTx/>
                          <a:latin typeface="+mn-lt"/>
                          <a:ea typeface="+mn-ea"/>
                          <a:cs typeface="+mn-cs"/>
                        </a:rPr>
                        <a:t>
 Traumhaft schöne Aussichten!❄️ Mit den süßen Dekobäumchen hat sich die liebe whiteandvintage_deko_diy einen kleinen Zauberwald zu sich nach Hause geholt.🌲 
.
.
.
#depot_online #depotonline #depotdeko #homesweethome #interior #interiordesign #interiorinspiration #interiorinspo #interior_and_living #interiör #interior4all #winterdeko #winterdekoration #interiordesigner #dreamhome #trend #decor #homeinterios #homegoals #homedetails #homestyle #homedecoideas #details #liebezumdetail #cozycorner #homecoming #lovely #fensterbank #fensterbankdeko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https://quintly-image-storage.s3.amazonaws.com/e844e879a704db18103523fb02c695df/53f85d318af3879f5b0f20105fdacff1.jpg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9048321"/>
                  </a:ext>
                </a:extLst>
              </a:tr>
            </a:tbl>
          </a:graphicData>
        </a:graphic>
      </p:graphicFrame>
      <p:sp>
        <p:nvSpPr>
          <p:cNvPr id="4" name="Text Placeholder 3">
            <a:extLst>
              <a:ext uri="{FF2B5EF4-FFF2-40B4-BE49-F238E27FC236}">
                <a16:creationId xmlns:a16="http://schemas.microsoft.com/office/drawing/2014/main" id="{F8BCA059-9AEB-4619-AC0C-3AADDCF52791}"/>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3181953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D5872-9050-4EC0-A764-37B83F81FFE3}"/>
              </a:ext>
            </a:extLst>
          </p:cNvPr>
          <p:cNvSpPr>
            <a:spLocks noGrp="1"/>
          </p:cNvSpPr>
          <p:nvPr>
            <p:ph type="title"/>
          </p:nvPr>
        </p:nvSpPr>
        <p:spPr/>
        <p:txBody>
          <a:bodyPr/>
          <a:lstStyle/>
          <a:p>
            <a:r>
              <a:rPr lang="en-US"/>
              <a:t>Instagram Posts Table | Benchmarking Insta - 22 of 24</a:t>
            </a:r>
          </a:p>
        </p:txBody>
      </p:sp>
      <p:graphicFrame>
        <p:nvGraphicFramePr>
          <p:cNvPr id="5" name="Table Placeholder 4">
            <a:extLst>
              <a:ext uri="{FF2B5EF4-FFF2-40B4-BE49-F238E27FC236}">
                <a16:creationId xmlns:a16="http://schemas.microsoft.com/office/drawing/2014/main" id="{14A78B46-61B5-4138-92CC-030AFDBE8782}"/>
              </a:ext>
            </a:extLst>
          </p:cNvPr>
          <p:cNvGraphicFramePr>
            <a:graphicFrameLocks noGrp="1"/>
          </p:cNvGraphicFramePr>
          <p:nvPr>
            <p:ph type="tbl" sz="quarter" idx="13"/>
            <p:extLst>
              <p:ext uri="{D42A27DB-BD31-4B8C-83A1-F6EECF244321}">
                <p14:modId xmlns:p14="http://schemas.microsoft.com/office/powerpoint/2010/main" val="398815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18878404"/>
                    </a:ext>
                  </a:extLst>
                </a:gridCol>
                <a:gridCol w="1975104">
                  <a:extLst>
                    <a:ext uri="{9D8B030D-6E8A-4147-A177-3AD203B41FA5}">
                      <a16:colId xmlns:a16="http://schemas.microsoft.com/office/drawing/2014/main" val="2802522455"/>
                    </a:ext>
                  </a:extLst>
                </a:gridCol>
                <a:gridCol w="905256">
                  <a:extLst>
                    <a:ext uri="{9D8B030D-6E8A-4147-A177-3AD203B41FA5}">
                      <a16:colId xmlns:a16="http://schemas.microsoft.com/office/drawing/2014/main" val="2546903030"/>
                    </a:ext>
                  </a:extLst>
                </a:gridCol>
                <a:gridCol w="905256">
                  <a:extLst>
                    <a:ext uri="{9D8B030D-6E8A-4147-A177-3AD203B41FA5}">
                      <a16:colId xmlns:a16="http://schemas.microsoft.com/office/drawing/2014/main" val="2088296365"/>
                    </a:ext>
                  </a:extLst>
                </a:gridCol>
                <a:gridCol w="905256">
                  <a:extLst>
                    <a:ext uri="{9D8B030D-6E8A-4147-A177-3AD203B41FA5}">
                      <a16:colId xmlns:a16="http://schemas.microsoft.com/office/drawing/2014/main" val="221066363"/>
                    </a:ext>
                  </a:extLst>
                </a:gridCol>
                <a:gridCol w="905256">
                  <a:extLst>
                    <a:ext uri="{9D8B030D-6E8A-4147-A177-3AD203B41FA5}">
                      <a16:colId xmlns:a16="http://schemas.microsoft.com/office/drawing/2014/main" val="638181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268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granit - 2022-04-05 18:25:35</a:t>
                      </a:r>
                      <a:r>
                        <a:rPr kumimoji="0" lang="en-US" sz="1000" b="0" i="0" u="none" strike="noStrike" kern="1200" cap="none" spc="0" normalizeH="0" baseline="0" noProof="0">
                          <a:ln>
                            <a:noFill/>
                          </a:ln>
                          <a:solidFill>
                            <a:prstClr val="black"/>
                          </a:solidFill>
                          <a:effectLst/>
                          <a:uLnTx/>
                          <a:uFillTx/>
                          <a:latin typeface="+mn-lt"/>
                          <a:ea typeface="+mn-ea"/>
                          <a:cs typeface="+mn-cs"/>
                        </a:rPr>
                        <a:t>
 Time to plan your outdoor space! Create a welcoming atmosphere with soft rugs, cool light strings, flower pots and lightly furnished stools. Check out our assortment and find your new favorites!⁠
_⁠
⁠
Skapa dig en skön uteplats med hjälp av härliga mattor, schyssta krukor, ljusslingor och lättmöblerade pallar. Välkommen in och hitta dina nya favoriter!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https://quintly-image-storage.s3.amazonaws.com/e0623d13c9bd5fce823de8a697b419e2/bae7d7d6003d11dcc247b7c1f9054b9d.jpg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9474099"/>
                  </a:ext>
                </a:extLst>
              </a:tr>
            </a:tbl>
          </a:graphicData>
        </a:graphic>
      </p:graphicFrame>
      <p:sp>
        <p:nvSpPr>
          <p:cNvPr id="4" name="Text Placeholder 3">
            <a:extLst>
              <a:ext uri="{FF2B5EF4-FFF2-40B4-BE49-F238E27FC236}">
                <a16:creationId xmlns:a16="http://schemas.microsoft.com/office/drawing/2014/main" id="{440FA5E3-9525-4C1D-BDD4-535A70F49B75}"/>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302002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02C4E-9614-4EFB-BCA9-39D9AF6DEF59}"/>
              </a:ext>
            </a:extLst>
          </p:cNvPr>
          <p:cNvSpPr>
            <a:spLocks noGrp="1"/>
          </p:cNvSpPr>
          <p:nvPr>
            <p:ph type="title"/>
          </p:nvPr>
        </p:nvSpPr>
        <p:spPr/>
        <p:txBody>
          <a:bodyPr/>
          <a:lstStyle/>
          <a:p>
            <a:r>
              <a:rPr lang="en-US"/>
              <a:t>Instagram Posts Table | Benchmarking Insta - 23 of 24</a:t>
            </a:r>
          </a:p>
        </p:txBody>
      </p:sp>
      <p:graphicFrame>
        <p:nvGraphicFramePr>
          <p:cNvPr id="5" name="Table Placeholder 4">
            <a:extLst>
              <a:ext uri="{FF2B5EF4-FFF2-40B4-BE49-F238E27FC236}">
                <a16:creationId xmlns:a16="http://schemas.microsoft.com/office/drawing/2014/main" id="{4AF99FC4-4B01-4027-9A9F-536AFE299D5F}"/>
              </a:ext>
            </a:extLst>
          </p:cNvPr>
          <p:cNvGraphicFramePr>
            <a:graphicFrameLocks noGrp="1"/>
          </p:cNvGraphicFramePr>
          <p:nvPr>
            <p:ph type="tbl" sz="quarter" idx="13"/>
            <p:extLst>
              <p:ext uri="{D42A27DB-BD31-4B8C-83A1-F6EECF244321}">
                <p14:modId xmlns:p14="http://schemas.microsoft.com/office/powerpoint/2010/main" val="2265133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87087191"/>
                    </a:ext>
                  </a:extLst>
                </a:gridCol>
                <a:gridCol w="1975104">
                  <a:extLst>
                    <a:ext uri="{9D8B030D-6E8A-4147-A177-3AD203B41FA5}">
                      <a16:colId xmlns:a16="http://schemas.microsoft.com/office/drawing/2014/main" val="176817894"/>
                    </a:ext>
                  </a:extLst>
                </a:gridCol>
                <a:gridCol w="905256">
                  <a:extLst>
                    <a:ext uri="{9D8B030D-6E8A-4147-A177-3AD203B41FA5}">
                      <a16:colId xmlns:a16="http://schemas.microsoft.com/office/drawing/2014/main" val="1679787920"/>
                    </a:ext>
                  </a:extLst>
                </a:gridCol>
                <a:gridCol w="905256">
                  <a:extLst>
                    <a:ext uri="{9D8B030D-6E8A-4147-A177-3AD203B41FA5}">
                      <a16:colId xmlns:a16="http://schemas.microsoft.com/office/drawing/2014/main" val="842146993"/>
                    </a:ext>
                  </a:extLst>
                </a:gridCol>
                <a:gridCol w="905256">
                  <a:extLst>
                    <a:ext uri="{9D8B030D-6E8A-4147-A177-3AD203B41FA5}">
                      <a16:colId xmlns:a16="http://schemas.microsoft.com/office/drawing/2014/main" val="496687434"/>
                    </a:ext>
                  </a:extLst>
                </a:gridCol>
                <a:gridCol w="905256">
                  <a:extLst>
                    <a:ext uri="{9D8B030D-6E8A-4147-A177-3AD203B41FA5}">
                      <a16:colId xmlns:a16="http://schemas.microsoft.com/office/drawing/2014/main" val="2608787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815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- 2022-02-11 08:29:47</a:t>
                      </a:r>
                      <a:r>
                        <a:rPr kumimoji="0" lang="en-US" sz="1000" b="0" i="0" u="none" strike="noStrike" kern="1200" cap="none" spc="0" normalizeH="0" baseline="0" noProof="0">
                          <a:ln>
                            <a:noFill/>
                          </a:ln>
                          <a:solidFill>
                            <a:prstClr val="black"/>
                          </a:solidFill>
                          <a:effectLst/>
                          <a:uLnTx/>
                          <a:uFillTx/>
                          <a:latin typeface="+mn-lt"/>
                          <a:ea typeface="+mn-ea"/>
                          <a:cs typeface="+mn-cs"/>
                        </a:rPr>
                        <a:t>
 Badezimmer à la Skandi🖤 Die liebe sarahs_scandi_home zeigt uns wie man mit ausgewählter Deko den perfekten Skandi-Look im Bad zaubert. In welchem Stil dekoriert Ihr Euer Bad?
.
.
.
#depot_online #depotonline #depotdeko #spring #frühling #dekoideen #dekoration #decor  #interiorinspo #homedecor #bathtub #bath #bubblebath #metime #bathroom #badezimmer #bad #blackwhiteinterior #interiorlove #bathroomgoals #bathtubs #scandiinterior #scandinavianstyle #bathroomsofinstagram #cozytime #zeitfürmich #homesweethome #lovely #cozy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273646878_385405849929868_7320487629820962458_n.jpg?_nc_cat=111&amp;ccb=1-5&amp;_nc_sid=8ae9d6&amp;_nc_ohc=tg8-3HAsW_oAX-uReg2&amp;_nc_ht=scontent-iad3-1.cdninstagram.com&amp;edm=AL-3X8kEAAAA&amp;oh=00_AT-MtNdc6k72OgDhNjIwDWHs1UpvCSgAwB-y_zR2QV34eg&amp;oe=624110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6411040"/>
                  </a:ext>
                </a:extLst>
              </a:tr>
            </a:tbl>
          </a:graphicData>
        </a:graphic>
      </p:graphicFrame>
      <p:sp>
        <p:nvSpPr>
          <p:cNvPr id="4" name="Text Placeholder 3">
            <a:extLst>
              <a:ext uri="{FF2B5EF4-FFF2-40B4-BE49-F238E27FC236}">
                <a16:creationId xmlns:a16="http://schemas.microsoft.com/office/drawing/2014/main" id="{59F53314-7768-46D4-98E2-B6095F3CF580}"/>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939384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61B0-15C0-4CD8-9249-191A1F70E6A2}"/>
              </a:ext>
            </a:extLst>
          </p:cNvPr>
          <p:cNvSpPr>
            <a:spLocks noGrp="1"/>
          </p:cNvSpPr>
          <p:nvPr>
            <p:ph type="title"/>
          </p:nvPr>
        </p:nvSpPr>
        <p:spPr/>
        <p:txBody>
          <a:bodyPr/>
          <a:lstStyle/>
          <a:p>
            <a:r>
              <a:rPr lang="en-US"/>
              <a:t>Instagram Posts Table | Benchmarking Insta - 24 of 24</a:t>
            </a:r>
          </a:p>
        </p:txBody>
      </p:sp>
      <p:graphicFrame>
        <p:nvGraphicFramePr>
          <p:cNvPr id="5" name="Table Placeholder 4">
            <a:extLst>
              <a:ext uri="{FF2B5EF4-FFF2-40B4-BE49-F238E27FC236}">
                <a16:creationId xmlns:a16="http://schemas.microsoft.com/office/drawing/2014/main" id="{FE69B017-7076-4FDA-AB5B-A1344D25398C}"/>
              </a:ext>
            </a:extLst>
          </p:cNvPr>
          <p:cNvGraphicFramePr>
            <a:graphicFrameLocks noGrp="1"/>
          </p:cNvGraphicFramePr>
          <p:nvPr>
            <p:ph type="tbl" sz="quarter" idx="13"/>
            <p:extLst>
              <p:ext uri="{D42A27DB-BD31-4B8C-83A1-F6EECF244321}">
                <p14:modId xmlns:p14="http://schemas.microsoft.com/office/powerpoint/2010/main" val="162278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0852918"/>
                    </a:ext>
                  </a:extLst>
                </a:gridCol>
                <a:gridCol w="1975104">
                  <a:extLst>
                    <a:ext uri="{9D8B030D-6E8A-4147-A177-3AD203B41FA5}">
                      <a16:colId xmlns:a16="http://schemas.microsoft.com/office/drawing/2014/main" val="3717815302"/>
                    </a:ext>
                  </a:extLst>
                </a:gridCol>
                <a:gridCol w="905256">
                  <a:extLst>
                    <a:ext uri="{9D8B030D-6E8A-4147-A177-3AD203B41FA5}">
                      <a16:colId xmlns:a16="http://schemas.microsoft.com/office/drawing/2014/main" val="495606742"/>
                    </a:ext>
                  </a:extLst>
                </a:gridCol>
                <a:gridCol w="905256">
                  <a:extLst>
                    <a:ext uri="{9D8B030D-6E8A-4147-A177-3AD203B41FA5}">
                      <a16:colId xmlns:a16="http://schemas.microsoft.com/office/drawing/2014/main" val="3647618062"/>
                    </a:ext>
                  </a:extLst>
                </a:gridCol>
                <a:gridCol w="905256">
                  <a:extLst>
                    <a:ext uri="{9D8B030D-6E8A-4147-A177-3AD203B41FA5}">
                      <a16:colId xmlns:a16="http://schemas.microsoft.com/office/drawing/2014/main" val="589221406"/>
                    </a:ext>
                  </a:extLst>
                </a:gridCol>
                <a:gridCol w="905256">
                  <a:extLst>
                    <a:ext uri="{9D8B030D-6E8A-4147-A177-3AD203B41FA5}">
                      <a16:colId xmlns:a16="http://schemas.microsoft.com/office/drawing/2014/main" val="228905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795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- 2022-04-09 10:59:11</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Herzlichen Glückwunsch: 
pezzis_world_ ✨
Glänzende Neuigkeiten: Wir starten nicht nur in ein entspanntes Wochenende, sondern haben gemeinsam mit PAUL VALENTINE eine tolle Überraschung für Dich vorbereitet 💖: Du kannst Dir heute die Chance auf einen Gutschein für eleganten, zeitlosen Schmuck in Höhe von 200€ und ein Deko-Paket mit goldenen Highlights der neuesten Kollektion sichern.
So machst Du mit: 
1. Like diesen Post 👍
2. Beantworte folgende Frage: Dekorierst Du Dein Zuhause zum Osterfest und gibt es zu diesem Anlass auch kleine Geschenke bei Dir und Deinen Lieben?
3. Markiere eine(n) Freund(in), die/der sich ebenfalls über den Gewinn freuen würde 👭
4. Folge paulvalentine und depot_online und sichere Dir die Chance auf ein Gewinnpaket im Wert von fast 400€.
Die Gewinner werden aus allen Kommentaren unter diesem Post per Zufall ausgelost und nach Gewinnspielende am 12.04.2022 auf Instagram veröffentlicht.
❗ Jegliche PN's, die über weitere Teilnahmebedingungen oder Gewinn-Benachrichtigungen informieren, sind nicht von uns. Ihr erkennt unseren offiziellen Instagram Kanal und den unseres Partners an dem blauen Haken hinter dem Accountnamen depot_online und paulvalentine ❗.
TNB: https://www.depot-online.de/de/i/tnb-paul-valentine-445 
.
.
.
#depot_online #depotonline #depotdeko #frühlingmitdepot #gewinnspiel #gifts #instadeco #interior #homedecor #interiordesign #interiordetails #interiorideas #instadeco #interiorstyle #win #winwinwin #giveaway #verlosung #gewinnspiel #foryou #paulvalentine #schmuck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https://quintly-image-storage.s3.amazonaws.com/e844e879a704db18103523fb02c695df/045453ba8401c99d24512c1c527e271c.jpg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8860745"/>
                  </a:ext>
                </a:extLst>
              </a:tr>
            </a:tbl>
          </a:graphicData>
        </a:graphic>
      </p:graphicFrame>
      <p:sp>
        <p:nvSpPr>
          <p:cNvPr id="4" name="Text Placeholder 3">
            <a:extLst>
              <a:ext uri="{FF2B5EF4-FFF2-40B4-BE49-F238E27FC236}">
                <a16:creationId xmlns:a16="http://schemas.microsoft.com/office/drawing/2014/main" id="{ACBCF373-FCDB-488A-90A3-C4EC7FA44843}"/>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1280736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A862-6A09-49F1-BB4D-71FFD9D518AB}"/>
              </a:ext>
            </a:extLst>
          </p:cNvPr>
          <p:cNvSpPr>
            <a:spLocks noGrp="1"/>
          </p:cNvSpPr>
          <p:nvPr>
            <p:ph type="title"/>
          </p:nvPr>
        </p:nvSpPr>
        <p:spPr/>
        <p:txBody>
          <a:bodyPr/>
          <a:lstStyle/>
          <a:p>
            <a:r>
              <a:rPr lang="en-US"/>
              <a:t>Instagram Total Interactions | Benchmarking Insta</a:t>
            </a:r>
          </a:p>
        </p:txBody>
      </p:sp>
      <p:graphicFrame>
        <p:nvGraphicFramePr>
          <p:cNvPr id="6" name="Chart Placeholder 5">
            <a:extLst>
              <a:ext uri="{FF2B5EF4-FFF2-40B4-BE49-F238E27FC236}">
                <a16:creationId xmlns:a16="http://schemas.microsoft.com/office/drawing/2014/main" id="{48F55498-B5FF-488C-B73D-ABE8A362CEE8}"/>
              </a:ext>
            </a:extLst>
          </p:cNvPr>
          <p:cNvGraphicFramePr>
            <a:graphicFrameLocks noGrp="1"/>
          </p:cNvGraphicFramePr>
          <p:nvPr>
            <p:ph type="chart" sz="quarter" idx="13"/>
            <p:extLst>
              <p:ext uri="{D42A27DB-BD31-4B8C-83A1-F6EECF244321}">
                <p14:modId xmlns:p14="http://schemas.microsoft.com/office/powerpoint/2010/main" val="3724652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40E23-4C07-4299-B7A3-9D92662F98A0}"/>
              </a:ext>
            </a:extLst>
          </p:cNvPr>
          <p:cNvSpPr>
            <a:spLocks noGrp="1"/>
          </p:cNvSpPr>
          <p:nvPr>
            <p:ph type="body" sz="quarter" idx="14"/>
          </p:nvPr>
        </p:nvSpPr>
        <p:spPr/>
        <p:txBody>
          <a:bodyPr/>
          <a:lstStyle/>
          <a:p>
            <a:r>
              <a:rPr lang="en-US"/>
              <a:t>01/01/2022 - 04/19/2022</a:t>
            </a:r>
          </a:p>
        </p:txBody>
      </p:sp>
      <p:sp>
        <p:nvSpPr>
          <p:cNvPr id="5" name="Footer Placeholder 4">
            <a:extLst>
              <a:ext uri="{FF2B5EF4-FFF2-40B4-BE49-F238E27FC236}">
                <a16:creationId xmlns:a16="http://schemas.microsoft.com/office/drawing/2014/main" id="{4AC5F78C-5639-45F1-BA97-E0052DEAB4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2339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7D6A9-B5B1-4CF3-BCB7-416E94444879}"/>
              </a:ext>
            </a:extLst>
          </p:cNvPr>
          <p:cNvSpPr>
            <a:spLocks noGrp="1"/>
          </p:cNvSpPr>
          <p:nvPr>
            <p:ph type="title"/>
          </p:nvPr>
        </p:nvSpPr>
        <p:spPr/>
        <p:txBody>
          <a:bodyPr/>
          <a:lstStyle/>
          <a:p>
            <a:r>
              <a:rPr lang="en-US"/>
              <a:t>Instagram Interaction Rate By Post Type | Benchmarking Insta</a:t>
            </a:r>
          </a:p>
        </p:txBody>
      </p:sp>
      <p:graphicFrame>
        <p:nvGraphicFramePr>
          <p:cNvPr id="6" name="Chart Placeholder 5">
            <a:extLst>
              <a:ext uri="{FF2B5EF4-FFF2-40B4-BE49-F238E27FC236}">
                <a16:creationId xmlns:a16="http://schemas.microsoft.com/office/drawing/2014/main" id="{1B541674-07DC-4DE8-9F78-A93393580D5B}"/>
              </a:ext>
            </a:extLst>
          </p:cNvPr>
          <p:cNvGraphicFramePr>
            <a:graphicFrameLocks noGrp="1"/>
          </p:cNvGraphicFramePr>
          <p:nvPr>
            <p:ph type="chart" sz="quarter" idx="13"/>
            <p:extLst>
              <p:ext uri="{D42A27DB-BD31-4B8C-83A1-F6EECF244321}">
                <p14:modId xmlns:p14="http://schemas.microsoft.com/office/powerpoint/2010/main" val="2963311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D61768-A19B-4263-A2A1-0B9AE9438649}"/>
              </a:ext>
            </a:extLst>
          </p:cNvPr>
          <p:cNvSpPr>
            <a:spLocks noGrp="1"/>
          </p:cNvSpPr>
          <p:nvPr>
            <p:ph type="body" sz="quarter" idx="14"/>
          </p:nvPr>
        </p:nvSpPr>
        <p:spPr/>
        <p:txBody>
          <a:bodyPr/>
          <a:lstStyle/>
          <a:p>
            <a:r>
              <a:rPr lang="en-US"/>
              <a:t>01/01/2022 - 04/19/2022</a:t>
            </a:r>
          </a:p>
        </p:txBody>
      </p:sp>
      <p:sp>
        <p:nvSpPr>
          <p:cNvPr id="5" name="Footer Placeholder 4">
            <a:extLst>
              <a:ext uri="{FF2B5EF4-FFF2-40B4-BE49-F238E27FC236}">
                <a16:creationId xmlns:a16="http://schemas.microsoft.com/office/drawing/2014/main" id="{BD364CF1-97C6-4090-A75C-EFFD96A687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04305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82E76-D024-419E-9F3E-BCA2CA2641D7}"/>
              </a:ext>
            </a:extLst>
          </p:cNvPr>
          <p:cNvSpPr>
            <a:spLocks noGrp="1"/>
          </p:cNvSpPr>
          <p:nvPr>
            <p:ph type="title"/>
          </p:nvPr>
        </p:nvSpPr>
        <p:spPr/>
        <p:txBody>
          <a:bodyPr/>
          <a:lstStyle/>
          <a:p>
            <a:r>
              <a:rPr lang="en-US"/>
              <a:t>Instagram Hashtag Detection | Benchmarking Insta - 1 of 3</a:t>
            </a:r>
          </a:p>
        </p:txBody>
      </p:sp>
      <p:graphicFrame>
        <p:nvGraphicFramePr>
          <p:cNvPr id="5" name="Table Placeholder 4">
            <a:extLst>
              <a:ext uri="{FF2B5EF4-FFF2-40B4-BE49-F238E27FC236}">
                <a16:creationId xmlns:a16="http://schemas.microsoft.com/office/drawing/2014/main" id="{24BFBBF0-0612-47CF-905D-D0918096D378}"/>
              </a:ext>
            </a:extLst>
          </p:cNvPr>
          <p:cNvGraphicFramePr>
            <a:graphicFrameLocks noGrp="1"/>
          </p:cNvGraphicFramePr>
          <p:nvPr>
            <p:ph type="tbl" sz="quarter" idx="13"/>
            <p:extLst>
              <p:ext uri="{D42A27DB-BD31-4B8C-83A1-F6EECF244321}">
                <p14:modId xmlns:p14="http://schemas.microsoft.com/office/powerpoint/2010/main" val="1684693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6609742"/>
                    </a:ext>
                  </a:extLst>
                </a:gridCol>
                <a:gridCol w="1399032">
                  <a:extLst>
                    <a:ext uri="{9D8B030D-6E8A-4147-A177-3AD203B41FA5}">
                      <a16:colId xmlns:a16="http://schemas.microsoft.com/office/drawing/2014/main" val="3827953363"/>
                    </a:ext>
                  </a:extLst>
                </a:gridCol>
                <a:gridCol w="1399032">
                  <a:extLst>
                    <a:ext uri="{9D8B030D-6E8A-4147-A177-3AD203B41FA5}">
                      <a16:colId xmlns:a16="http://schemas.microsoft.com/office/drawing/2014/main" val="2046472343"/>
                    </a:ext>
                  </a:extLst>
                </a:gridCol>
                <a:gridCol w="1399032">
                  <a:extLst>
                    <a:ext uri="{9D8B030D-6E8A-4147-A177-3AD203B41FA5}">
                      <a16:colId xmlns:a16="http://schemas.microsoft.com/office/drawing/2014/main" val="1769435722"/>
                    </a:ext>
                  </a:extLst>
                </a:gridCol>
                <a:gridCol w="1399032">
                  <a:extLst>
                    <a:ext uri="{9D8B030D-6E8A-4147-A177-3AD203B41FA5}">
                      <a16:colId xmlns:a16="http://schemas.microsoft.com/office/drawing/2014/main" val="1353235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1003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4142.2364864865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143.83783783784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4286.0743243243</a:t>
                      </a:r>
                    </a:p>
                  </a:txBody>
                  <a:tcPr/>
                </a:tc>
                <a:extLst>
                  <a:ext uri="{0D108BD9-81ED-4DB2-BD59-A6C34878D82A}">
                    <a16:rowId xmlns:a16="http://schemas.microsoft.com/office/drawing/2014/main" val="213300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3562.9863945578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131.10544217687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3694.0918367347</a:t>
                      </a:r>
                    </a:p>
                  </a:txBody>
                  <a:tcPr/>
                </a:tc>
                <a:extLst>
                  <a:ext uri="{0D108BD9-81ED-4DB2-BD59-A6C34878D82A}">
                    <a16:rowId xmlns:a16="http://schemas.microsoft.com/office/drawing/2014/main" val="115271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#interiorinspo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2733.9962686567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33.973880597015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2767.9701492537</a:t>
                      </a:r>
                    </a:p>
                  </a:txBody>
                  <a:tcPr/>
                </a:tc>
                <a:extLst>
                  <a:ext uri="{0D108BD9-81ED-4DB2-BD59-A6C34878D82A}">
                    <a16:rowId xmlns:a16="http://schemas.microsoft.com/office/drawing/2014/main" val="556863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#sostrenegrene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4588.1434108527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17.527131782946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4605.6705426357</a:t>
                      </a:r>
                    </a:p>
                  </a:txBody>
                  <a:tcPr/>
                </a:tc>
                <a:extLst>
                  <a:ext uri="{0D108BD9-81ED-4DB2-BD59-A6C34878D82A}">
                    <a16:rowId xmlns:a16="http://schemas.microsoft.com/office/drawing/2014/main" val="61040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#depot_online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3777.1201550388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179.12015503876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3956.2403100775</a:t>
                      </a:r>
                    </a:p>
                  </a:txBody>
                  <a:tcPr/>
                </a:tc>
                <a:extLst>
                  <a:ext uri="{0D108BD9-81ED-4DB2-BD59-A6C34878D82A}">
                    <a16:rowId xmlns:a16="http://schemas.microsoft.com/office/drawing/2014/main" val="414847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4851.7392996109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159.84824902724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5011.5875486381</a:t>
                      </a:r>
                    </a:p>
                  </a:txBody>
                  <a:tcPr/>
                </a:tc>
                <a:extLst>
                  <a:ext uri="{0D108BD9-81ED-4DB2-BD59-A6C34878D82A}">
                    <a16:rowId xmlns:a16="http://schemas.microsoft.com/office/drawing/2014/main" val="851783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#depotdeko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3748.9327731092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3938.6974789916</a:t>
                      </a:r>
                    </a:p>
                  </a:txBody>
                  <a:tcPr/>
                </a:tc>
                <a:extLst>
                  <a:ext uri="{0D108BD9-81ED-4DB2-BD59-A6C34878D82A}">
                    <a16:rowId xmlns:a16="http://schemas.microsoft.com/office/drawing/2014/main" val="134910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3641.1991150442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200.01327433628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3841.2123893805</a:t>
                      </a:r>
                    </a:p>
                  </a:txBody>
                  <a:tcPr/>
                </a:tc>
                <a:extLst>
                  <a:ext uri="{0D108BD9-81ED-4DB2-BD59-A6C34878D82A}">
                    <a16:rowId xmlns:a16="http://schemas.microsoft.com/office/drawing/2014/main" val="301286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3265.4174311927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46.243119266055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3311.6605504587</a:t>
                      </a:r>
                    </a:p>
                  </a:txBody>
                  <a:tcPr/>
                </a:tc>
                <a:extLst>
                  <a:ext uri="{0D108BD9-81ED-4DB2-BD59-A6C34878D82A}">
                    <a16:rowId xmlns:a16="http://schemas.microsoft.com/office/drawing/2014/main" val="149699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#dekoideen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3311.0098039216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25.642156862745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3336.6519607843</a:t>
                      </a:r>
                    </a:p>
                  </a:txBody>
                  <a:tcPr/>
                </a:tc>
                <a:extLst>
                  <a:ext uri="{0D108BD9-81ED-4DB2-BD59-A6C34878D82A}">
                    <a16:rowId xmlns:a16="http://schemas.microsoft.com/office/drawing/2014/main" val="4275438177"/>
                  </a:ext>
                </a:extLst>
              </a:tr>
            </a:tbl>
          </a:graphicData>
        </a:graphic>
      </p:graphicFrame>
      <p:sp>
        <p:nvSpPr>
          <p:cNvPr id="4" name="Text Placeholder 3">
            <a:extLst>
              <a:ext uri="{FF2B5EF4-FFF2-40B4-BE49-F238E27FC236}">
                <a16:creationId xmlns:a16="http://schemas.microsoft.com/office/drawing/2014/main" id="{F976B0B0-1EC8-464A-86FB-62D266EC4108}"/>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2987488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34A37-CE99-4F16-8D98-7041951341A9}"/>
              </a:ext>
            </a:extLst>
          </p:cNvPr>
          <p:cNvSpPr>
            <a:spLocks noGrp="1"/>
          </p:cNvSpPr>
          <p:nvPr>
            <p:ph type="title"/>
          </p:nvPr>
        </p:nvSpPr>
        <p:spPr/>
        <p:txBody>
          <a:bodyPr/>
          <a:lstStyle/>
          <a:p>
            <a:r>
              <a:rPr lang="en-US"/>
              <a:t>Instagram Hashtag Detection | Benchmarking Insta - 2 of 3</a:t>
            </a:r>
          </a:p>
        </p:txBody>
      </p:sp>
      <p:graphicFrame>
        <p:nvGraphicFramePr>
          <p:cNvPr id="5" name="Table Placeholder 4">
            <a:extLst>
              <a:ext uri="{FF2B5EF4-FFF2-40B4-BE49-F238E27FC236}">
                <a16:creationId xmlns:a16="http://schemas.microsoft.com/office/drawing/2014/main" id="{9C03B2EC-2B0C-4F00-B483-4677786F44AE}"/>
              </a:ext>
            </a:extLst>
          </p:cNvPr>
          <p:cNvGraphicFramePr>
            <a:graphicFrameLocks noGrp="1"/>
          </p:cNvGraphicFramePr>
          <p:nvPr>
            <p:ph type="tbl" sz="quarter" idx="13"/>
            <p:extLst>
              <p:ext uri="{D42A27DB-BD31-4B8C-83A1-F6EECF244321}">
                <p14:modId xmlns:p14="http://schemas.microsoft.com/office/powerpoint/2010/main" val="2924091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2699482"/>
                    </a:ext>
                  </a:extLst>
                </a:gridCol>
                <a:gridCol w="1399032">
                  <a:extLst>
                    <a:ext uri="{9D8B030D-6E8A-4147-A177-3AD203B41FA5}">
                      <a16:colId xmlns:a16="http://schemas.microsoft.com/office/drawing/2014/main" val="2253901227"/>
                    </a:ext>
                  </a:extLst>
                </a:gridCol>
                <a:gridCol w="1399032">
                  <a:extLst>
                    <a:ext uri="{9D8B030D-6E8A-4147-A177-3AD203B41FA5}">
                      <a16:colId xmlns:a16="http://schemas.microsoft.com/office/drawing/2014/main" val="2325806403"/>
                    </a:ext>
                  </a:extLst>
                </a:gridCol>
                <a:gridCol w="1399032">
                  <a:extLst>
                    <a:ext uri="{9D8B030D-6E8A-4147-A177-3AD203B41FA5}">
                      <a16:colId xmlns:a16="http://schemas.microsoft.com/office/drawing/2014/main" val="623306052"/>
                    </a:ext>
                  </a:extLst>
                </a:gridCol>
                <a:gridCol w="1399032">
                  <a:extLst>
                    <a:ext uri="{9D8B030D-6E8A-4147-A177-3AD203B41FA5}">
                      <a16:colId xmlns:a16="http://schemas.microsoft.com/office/drawing/2014/main" val="2178269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57372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4312.1831683168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102.41584158416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4414.599009901</a:t>
                      </a:r>
                    </a:p>
                  </a:txBody>
                  <a:tcPr/>
                </a:tc>
                <a:extLst>
                  <a:ext uri="{0D108BD9-81ED-4DB2-BD59-A6C34878D82A}">
                    <a16:rowId xmlns:a16="http://schemas.microsoft.com/office/drawing/2014/main" val="267819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3016.4836956522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45.657608695652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3062.1413043478</a:t>
                      </a:r>
                    </a:p>
                  </a:txBody>
                  <a:tcPr/>
                </a:tc>
                <a:extLst>
                  <a:ext uri="{0D108BD9-81ED-4DB2-BD59-A6C34878D82A}">
                    <a16:rowId xmlns:a16="http://schemas.microsoft.com/office/drawing/2014/main" val="347306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546.45303867403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6.475138121547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552.92817679558</a:t>
                      </a:r>
                    </a:p>
                  </a:txBody>
                  <a:tcPr/>
                </a:tc>
                <a:extLst>
                  <a:ext uri="{0D108BD9-81ED-4DB2-BD59-A6C34878D82A}">
                    <a16:rowId xmlns:a16="http://schemas.microsoft.com/office/drawing/2014/main" val="357140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#butlers_com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546.45303867403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6.475138121547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552.92817679558</a:t>
                      </a:r>
                    </a:p>
                  </a:txBody>
                  <a:tcPr/>
                </a:tc>
                <a:extLst>
                  <a:ext uri="{0D108BD9-81ED-4DB2-BD59-A6C34878D82A}">
                    <a16:rowId xmlns:a16="http://schemas.microsoft.com/office/drawing/2014/main" val="416709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6428.8546511628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53.453488372093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6482.3081395349</a:t>
                      </a:r>
                    </a:p>
                  </a:txBody>
                  <a:tcPr/>
                </a:tc>
                <a:extLst>
                  <a:ext uri="{0D108BD9-81ED-4DB2-BD59-A6C34878D82A}">
                    <a16:rowId xmlns:a16="http://schemas.microsoft.com/office/drawing/2014/main" val="292599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#cozycorner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3859.350877193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41.877192982456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3901.2280701754</a:t>
                      </a:r>
                    </a:p>
                  </a:txBody>
                  <a:tcPr/>
                </a:tc>
                <a:extLst>
                  <a:ext uri="{0D108BD9-81ED-4DB2-BD59-A6C34878D82A}">
                    <a16:rowId xmlns:a16="http://schemas.microsoft.com/office/drawing/2014/main" val="291954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#lovely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3792.4647058824</a:t>
                      </a:r>
                    </a:p>
                  </a:txBody>
                  <a:tcPr/>
                </a:tc>
                <a:extLst>
                  <a:ext uri="{0D108BD9-81ED-4DB2-BD59-A6C34878D82A}">
                    <a16:rowId xmlns:a16="http://schemas.microsoft.com/office/drawing/2014/main" val="191369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#interior_and_living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3732.6172839506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40.703703703704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3773.3209876543</a:t>
                      </a:r>
                    </a:p>
                  </a:txBody>
                  <a:tcPr/>
                </a:tc>
                <a:extLst>
                  <a:ext uri="{0D108BD9-81ED-4DB2-BD59-A6C34878D82A}">
                    <a16:rowId xmlns:a16="http://schemas.microsoft.com/office/drawing/2014/main" val="144442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#interior4all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3530.0745341615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25.950310559006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3556.0248447205</a:t>
                      </a:r>
                    </a:p>
                  </a:txBody>
                  <a:tcPr/>
                </a:tc>
                <a:extLst>
                  <a:ext uri="{0D108BD9-81ED-4DB2-BD59-A6C34878D82A}">
                    <a16:rowId xmlns:a16="http://schemas.microsoft.com/office/drawing/2014/main" val="342642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58.421383647799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4963.4213836478</a:t>
                      </a:r>
                    </a:p>
                  </a:txBody>
                  <a:tcPr/>
                </a:tc>
                <a:extLst>
                  <a:ext uri="{0D108BD9-81ED-4DB2-BD59-A6C34878D82A}">
                    <a16:rowId xmlns:a16="http://schemas.microsoft.com/office/drawing/2014/main" val="2529646638"/>
                  </a:ext>
                </a:extLst>
              </a:tr>
            </a:tbl>
          </a:graphicData>
        </a:graphic>
      </p:graphicFrame>
      <p:sp>
        <p:nvSpPr>
          <p:cNvPr id="4" name="Text Placeholder 3">
            <a:extLst>
              <a:ext uri="{FF2B5EF4-FFF2-40B4-BE49-F238E27FC236}">
                <a16:creationId xmlns:a16="http://schemas.microsoft.com/office/drawing/2014/main" id="{8815CB53-86F7-4B63-B12E-FC37BB8F7A3C}"/>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698361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0F3EF-6346-4B0F-A935-67B195601B54}"/>
              </a:ext>
            </a:extLst>
          </p:cNvPr>
          <p:cNvSpPr>
            <a:spLocks noGrp="1"/>
          </p:cNvSpPr>
          <p:nvPr>
            <p:ph type="title"/>
          </p:nvPr>
        </p:nvSpPr>
        <p:spPr/>
        <p:txBody>
          <a:bodyPr/>
          <a:lstStyle/>
          <a:p>
            <a:r>
              <a:rPr lang="en-US"/>
              <a:t>Instagram Hashtag Detection | Benchmarking Insta - 3 of 3</a:t>
            </a:r>
          </a:p>
        </p:txBody>
      </p:sp>
      <p:graphicFrame>
        <p:nvGraphicFramePr>
          <p:cNvPr id="5" name="Table Placeholder 4">
            <a:extLst>
              <a:ext uri="{FF2B5EF4-FFF2-40B4-BE49-F238E27FC236}">
                <a16:creationId xmlns:a16="http://schemas.microsoft.com/office/drawing/2014/main" id="{20FB1C90-DB32-49CA-B7D2-9DDF9349F614}"/>
              </a:ext>
            </a:extLst>
          </p:cNvPr>
          <p:cNvGraphicFramePr>
            <a:graphicFrameLocks noGrp="1"/>
          </p:cNvGraphicFramePr>
          <p:nvPr>
            <p:ph type="tbl" sz="quarter" idx="13"/>
            <p:extLst>
              <p:ext uri="{D42A27DB-BD31-4B8C-83A1-F6EECF244321}">
                <p14:modId xmlns:p14="http://schemas.microsoft.com/office/powerpoint/2010/main" val="127950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8153727"/>
                    </a:ext>
                  </a:extLst>
                </a:gridCol>
                <a:gridCol w="1399032">
                  <a:extLst>
                    <a:ext uri="{9D8B030D-6E8A-4147-A177-3AD203B41FA5}">
                      <a16:colId xmlns:a16="http://schemas.microsoft.com/office/drawing/2014/main" val="4288086967"/>
                    </a:ext>
                  </a:extLst>
                </a:gridCol>
                <a:gridCol w="1399032">
                  <a:extLst>
                    <a:ext uri="{9D8B030D-6E8A-4147-A177-3AD203B41FA5}">
                      <a16:colId xmlns:a16="http://schemas.microsoft.com/office/drawing/2014/main" val="1938374212"/>
                    </a:ext>
                  </a:extLst>
                </a:gridCol>
                <a:gridCol w="1399032">
                  <a:extLst>
                    <a:ext uri="{9D8B030D-6E8A-4147-A177-3AD203B41FA5}">
                      <a16:colId xmlns:a16="http://schemas.microsoft.com/office/drawing/2014/main" val="1791563640"/>
                    </a:ext>
                  </a:extLst>
                </a:gridCol>
                <a:gridCol w="1399032">
                  <a:extLst>
                    <a:ext uri="{9D8B030D-6E8A-4147-A177-3AD203B41FA5}">
                      <a16:colId xmlns:a16="http://schemas.microsoft.com/office/drawing/2014/main" val="1898013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4723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3588.9808917197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27.15923566879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3616.1401273885</a:t>
                      </a:r>
                    </a:p>
                  </a:txBody>
                  <a:tcPr/>
                </a:tc>
                <a:extLst>
                  <a:ext uri="{0D108BD9-81ED-4DB2-BD59-A6C34878D82A}">
                    <a16:rowId xmlns:a16="http://schemas.microsoft.com/office/drawing/2014/main" val="340650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3567.1858974359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3594.2820512821</a:t>
                      </a:r>
                    </a:p>
                  </a:txBody>
                  <a:tcPr/>
                </a:tc>
                <a:extLst>
                  <a:ext uri="{0D108BD9-81ED-4DB2-BD59-A6C34878D82A}">
                    <a16:rowId xmlns:a16="http://schemas.microsoft.com/office/drawing/2014/main" val="306444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143.16339869281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1.4967320261438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144.66013071895</a:t>
                      </a:r>
                    </a:p>
                  </a:txBody>
                  <a:tcPr/>
                </a:tc>
                <a:extLst>
                  <a:ext uri="{0D108BD9-81ED-4DB2-BD59-A6C34878D82A}">
                    <a16:rowId xmlns:a16="http://schemas.microsoft.com/office/drawing/2014/main" val="58163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#westwinghomies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2410.1390728477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10.582781456954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2420.7218543046</a:t>
                      </a:r>
                    </a:p>
                  </a:txBody>
                  <a:tcPr/>
                </a:tc>
                <a:extLst>
                  <a:ext uri="{0D108BD9-81ED-4DB2-BD59-A6C34878D82A}">
                    <a16:rowId xmlns:a16="http://schemas.microsoft.com/office/drawing/2014/main" val="288308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3690.8523489933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27.973154362416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3718.8255033557</a:t>
                      </a:r>
                    </a:p>
                  </a:txBody>
                  <a:tcPr/>
                </a:tc>
                <a:extLst>
                  <a:ext uri="{0D108BD9-81ED-4DB2-BD59-A6C34878D82A}">
                    <a16:rowId xmlns:a16="http://schemas.microsoft.com/office/drawing/2014/main" val="1402745285"/>
                  </a:ext>
                </a:extLst>
              </a:tr>
            </a:tbl>
          </a:graphicData>
        </a:graphic>
      </p:graphicFrame>
      <p:sp>
        <p:nvSpPr>
          <p:cNvPr id="4" name="Text Placeholder 3">
            <a:extLst>
              <a:ext uri="{FF2B5EF4-FFF2-40B4-BE49-F238E27FC236}">
                <a16:creationId xmlns:a16="http://schemas.microsoft.com/office/drawing/2014/main" id="{9FFC0337-1582-409A-AD57-70805B61B06C}"/>
              </a:ext>
            </a:extLst>
          </p:cNvPr>
          <p:cNvSpPr>
            <a:spLocks noGrp="1"/>
          </p:cNvSpPr>
          <p:nvPr>
            <p:ph type="body" sz="quarter" idx="14"/>
          </p:nvPr>
        </p:nvSpPr>
        <p:spPr/>
        <p:txBody>
          <a:bodyPr/>
          <a:lstStyle/>
          <a:p>
            <a:r>
              <a:rPr lang="en-US"/>
              <a:t>01/01/2022 - 04/19/2022</a:t>
            </a:r>
          </a:p>
        </p:txBody>
      </p:sp>
    </p:spTree>
    <p:extLst>
      <p:ext uri="{BB962C8B-B14F-4D97-AF65-F5344CB8AC3E}">
        <p14:creationId xmlns:p14="http://schemas.microsoft.com/office/powerpoint/2010/main" val="744997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6C005-962D-4EF1-8099-F7205FAE645F}"/>
              </a:ext>
            </a:extLst>
          </p:cNvPr>
          <p:cNvSpPr>
            <a:spLocks noGrp="1"/>
          </p:cNvSpPr>
          <p:nvPr>
            <p:ph type="title"/>
          </p:nvPr>
        </p:nvSpPr>
        <p:spPr/>
        <p:txBody>
          <a:bodyPr/>
          <a:lstStyle/>
          <a:p>
            <a:r>
              <a:rPr lang="en-US"/>
              <a:t>Instagram Interaction Rate | Benchmarking Insta</a:t>
            </a:r>
          </a:p>
        </p:txBody>
      </p:sp>
      <p:graphicFrame>
        <p:nvGraphicFramePr>
          <p:cNvPr id="6" name="Chart Placeholder 5">
            <a:extLst>
              <a:ext uri="{FF2B5EF4-FFF2-40B4-BE49-F238E27FC236}">
                <a16:creationId xmlns:a16="http://schemas.microsoft.com/office/drawing/2014/main" id="{C695A20C-DF38-41E2-B4A2-AADDBA0359FF}"/>
              </a:ext>
            </a:extLst>
          </p:cNvPr>
          <p:cNvGraphicFramePr>
            <a:graphicFrameLocks noGrp="1"/>
          </p:cNvGraphicFramePr>
          <p:nvPr>
            <p:ph type="chart" sz="quarter" idx="13"/>
            <p:extLst>
              <p:ext uri="{D42A27DB-BD31-4B8C-83A1-F6EECF244321}">
                <p14:modId xmlns:p14="http://schemas.microsoft.com/office/powerpoint/2010/main" val="3877957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D0F6E-4C6E-4AB3-B1E8-53472FC1DF90}"/>
              </a:ext>
            </a:extLst>
          </p:cNvPr>
          <p:cNvSpPr>
            <a:spLocks noGrp="1"/>
          </p:cNvSpPr>
          <p:nvPr>
            <p:ph type="body" sz="quarter" idx="14"/>
          </p:nvPr>
        </p:nvSpPr>
        <p:spPr/>
        <p:txBody>
          <a:bodyPr/>
          <a:lstStyle/>
          <a:p>
            <a:r>
              <a:rPr lang="en-US"/>
              <a:t>03/21/2022 - 04/24/2022</a:t>
            </a:r>
          </a:p>
        </p:txBody>
      </p:sp>
      <p:sp>
        <p:nvSpPr>
          <p:cNvPr id="5" name="Footer Placeholder 4">
            <a:extLst>
              <a:ext uri="{FF2B5EF4-FFF2-40B4-BE49-F238E27FC236}">
                <a16:creationId xmlns:a16="http://schemas.microsoft.com/office/drawing/2014/main" id="{A5BB7358-BD96-48E5-B59D-420DC5283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533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1F71C-9D34-4592-889C-226DFA747099}"/>
              </a:ext>
            </a:extLst>
          </p:cNvPr>
          <p:cNvSpPr>
            <a:spLocks noGrp="1"/>
          </p:cNvSpPr>
          <p:nvPr>
            <p:ph type="title"/>
          </p:nvPr>
        </p:nvSpPr>
        <p:spPr/>
        <p:txBody>
          <a:bodyPr/>
          <a:lstStyle/>
          <a:p>
            <a:r>
              <a:rPr lang="en-US"/>
              <a:t>Instagram Followers Table | Benchmarking Insta - 1 of 2</a:t>
            </a:r>
          </a:p>
        </p:txBody>
      </p:sp>
      <p:graphicFrame>
        <p:nvGraphicFramePr>
          <p:cNvPr id="5" name="Table Placeholder 4">
            <a:extLst>
              <a:ext uri="{FF2B5EF4-FFF2-40B4-BE49-F238E27FC236}">
                <a16:creationId xmlns:a16="http://schemas.microsoft.com/office/drawing/2014/main" id="{DC2C418B-AB5E-4FE5-9C7F-2C6B19B4E7C6}"/>
              </a:ext>
            </a:extLst>
          </p:cNvPr>
          <p:cNvGraphicFramePr>
            <a:graphicFrameLocks noGrp="1"/>
          </p:cNvGraphicFramePr>
          <p:nvPr>
            <p:ph type="tbl" sz="quarter" idx="13"/>
            <p:extLst>
              <p:ext uri="{D42A27DB-BD31-4B8C-83A1-F6EECF244321}">
                <p14:modId xmlns:p14="http://schemas.microsoft.com/office/powerpoint/2010/main" val="3972300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3631751"/>
                    </a:ext>
                  </a:extLst>
                </a:gridCol>
                <a:gridCol w="1234440">
                  <a:extLst>
                    <a:ext uri="{9D8B030D-6E8A-4147-A177-3AD203B41FA5}">
                      <a16:colId xmlns:a16="http://schemas.microsoft.com/office/drawing/2014/main" val="858908078"/>
                    </a:ext>
                  </a:extLst>
                </a:gridCol>
                <a:gridCol w="822960">
                  <a:extLst>
                    <a:ext uri="{9D8B030D-6E8A-4147-A177-3AD203B41FA5}">
                      <a16:colId xmlns:a16="http://schemas.microsoft.com/office/drawing/2014/main" val="3490991440"/>
                    </a:ext>
                  </a:extLst>
                </a:gridCol>
                <a:gridCol w="822960">
                  <a:extLst>
                    <a:ext uri="{9D8B030D-6E8A-4147-A177-3AD203B41FA5}">
                      <a16:colId xmlns:a16="http://schemas.microsoft.com/office/drawing/2014/main" val="1824207521"/>
                    </a:ext>
                  </a:extLst>
                </a:gridCol>
                <a:gridCol w="822960">
                  <a:extLst>
                    <a:ext uri="{9D8B030D-6E8A-4147-A177-3AD203B41FA5}">
                      <a16:colId xmlns:a16="http://schemas.microsoft.com/office/drawing/2014/main" val="2285329201"/>
                    </a:ext>
                  </a:extLst>
                </a:gridCol>
                <a:gridCol w="822960">
                  <a:extLst>
                    <a:ext uri="{9D8B030D-6E8A-4147-A177-3AD203B41FA5}">
                      <a16:colId xmlns:a16="http://schemas.microsoft.com/office/drawing/2014/main" val="3331363050"/>
                    </a:ext>
                  </a:extLst>
                </a:gridCol>
                <a:gridCol w="822960">
                  <a:extLst>
                    <a:ext uri="{9D8B030D-6E8A-4147-A177-3AD203B41FA5}">
                      <a16:colId xmlns:a16="http://schemas.microsoft.com/office/drawing/2014/main" val="26614989"/>
                    </a:ext>
                  </a:extLst>
                </a:gridCol>
                <a:gridCol w="822960">
                  <a:extLst>
                    <a:ext uri="{9D8B030D-6E8A-4147-A177-3AD203B41FA5}">
                      <a16:colId xmlns:a16="http://schemas.microsoft.com/office/drawing/2014/main" val="427190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332791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otto_de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13927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7653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57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depot_online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18174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zarahome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44007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jotex.de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7756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maisonsdumonde_de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44240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butlers_com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0711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westwingde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92350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ikeadeutschland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1015144836"/>
                  </a:ext>
                </a:extLst>
              </a:tr>
            </a:tbl>
          </a:graphicData>
        </a:graphic>
      </p:graphicFrame>
      <p:sp>
        <p:nvSpPr>
          <p:cNvPr id="4" name="Text Placeholder 3">
            <a:extLst>
              <a:ext uri="{FF2B5EF4-FFF2-40B4-BE49-F238E27FC236}">
                <a16:creationId xmlns:a16="http://schemas.microsoft.com/office/drawing/2014/main" id="{42F1B274-DE49-4FEA-B719-83F7A387CD62}"/>
              </a:ext>
            </a:extLst>
          </p:cNvPr>
          <p:cNvSpPr>
            <a:spLocks noGrp="1"/>
          </p:cNvSpPr>
          <p:nvPr>
            <p:ph type="body" sz="quarter" idx="14"/>
          </p:nvPr>
        </p:nvSpPr>
        <p:spPr/>
        <p:txBody>
          <a:bodyPr/>
          <a:lstStyle/>
          <a:p>
            <a:r>
              <a:rPr lang="en-US"/>
              <a:t>03/20/2022 - 04/19/2022</a:t>
            </a:r>
          </a:p>
        </p:txBody>
      </p:sp>
    </p:spTree>
    <p:extLst>
      <p:ext uri="{BB962C8B-B14F-4D97-AF65-F5344CB8AC3E}">
        <p14:creationId xmlns:p14="http://schemas.microsoft.com/office/powerpoint/2010/main" val="3200355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D0BF-BD8D-4F07-AE28-F33ED2B43C6C}"/>
              </a:ext>
            </a:extLst>
          </p:cNvPr>
          <p:cNvSpPr>
            <a:spLocks noGrp="1"/>
          </p:cNvSpPr>
          <p:nvPr>
            <p:ph type="title"/>
          </p:nvPr>
        </p:nvSpPr>
        <p:spPr/>
        <p:txBody>
          <a:bodyPr/>
          <a:lstStyle/>
          <a:p>
            <a:r>
              <a:rPr lang="en-US"/>
              <a:t>Instagram Followers Table | Benchmarking Insta - 2 of 2</a:t>
            </a:r>
          </a:p>
        </p:txBody>
      </p:sp>
      <p:graphicFrame>
        <p:nvGraphicFramePr>
          <p:cNvPr id="5" name="Table Placeholder 4">
            <a:extLst>
              <a:ext uri="{FF2B5EF4-FFF2-40B4-BE49-F238E27FC236}">
                <a16:creationId xmlns:a16="http://schemas.microsoft.com/office/drawing/2014/main" id="{D78199D3-5EEE-4462-8CE3-83FDB52A790B}"/>
              </a:ext>
            </a:extLst>
          </p:cNvPr>
          <p:cNvGraphicFramePr>
            <a:graphicFrameLocks noGrp="1"/>
          </p:cNvGraphicFramePr>
          <p:nvPr>
            <p:ph type="tbl" sz="quarter" idx="13"/>
            <p:extLst>
              <p:ext uri="{D42A27DB-BD31-4B8C-83A1-F6EECF244321}">
                <p14:modId xmlns:p14="http://schemas.microsoft.com/office/powerpoint/2010/main" val="1471825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7558025"/>
                    </a:ext>
                  </a:extLst>
                </a:gridCol>
                <a:gridCol w="1234440">
                  <a:extLst>
                    <a:ext uri="{9D8B030D-6E8A-4147-A177-3AD203B41FA5}">
                      <a16:colId xmlns:a16="http://schemas.microsoft.com/office/drawing/2014/main" val="1067167618"/>
                    </a:ext>
                  </a:extLst>
                </a:gridCol>
                <a:gridCol w="822960">
                  <a:extLst>
                    <a:ext uri="{9D8B030D-6E8A-4147-A177-3AD203B41FA5}">
                      <a16:colId xmlns:a16="http://schemas.microsoft.com/office/drawing/2014/main" val="269809659"/>
                    </a:ext>
                  </a:extLst>
                </a:gridCol>
                <a:gridCol w="822960">
                  <a:extLst>
                    <a:ext uri="{9D8B030D-6E8A-4147-A177-3AD203B41FA5}">
                      <a16:colId xmlns:a16="http://schemas.microsoft.com/office/drawing/2014/main" val="2251201445"/>
                    </a:ext>
                  </a:extLst>
                </a:gridCol>
                <a:gridCol w="822960">
                  <a:extLst>
                    <a:ext uri="{9D8B030D-6E8A-4147-A177-3AD203B41FA5}">
                      <a16:colId xmlns:a16="http://schemas.microsoft.com/office/drawing/2014/main" val="3125960885"/>
                    </a:ext>
                  </a:extLst>
                </a:gridCol>
                <a:gridCol w="822960">
                  <a:extLst>
                    <a:ext uri="{9D8B030D-6E8A-4147-A177-3AD203B41FA5}">
                      <a16:colId xmlns:a16="http://schemas.microsoft.com/office/drawing/2014/main" val="4144178044"/>
                    </a:ext>
                  </a:extLst>
                </a:gridCol>
                <a:gridCol w="822960">
                  <a:extLst>
                    <a:ext uri="{9D8B030D-6E8A-4147-A177-3AD203B41FA5}">
                      <a16:colId xmlns:a16="http://schemas.microsoft.com/office/drawing/2014/main" val="4056521669"/>
                    </a:ext>
                  </a:extLst>
                </a:gridCol>
                <a:gridCol w="822960">
                  <a:extLst>
                    <a:ext uri="{9D8B030D-6E8A-4147-A177-3AD203B41FA5}">
                      <a16:colId xmlns:a16="http://schemas.microsoft.com/office/drawing/2014/main" val="1424761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314926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madedotcom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87485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maisonsdumonde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385773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sostrenegrene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8845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geliebteszuhause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16977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54340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pinkmilkshop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50384267"/>
                  </a:ext>
                </a:extLst>
              </a:tr>
            </a:tbl>
          </a:graphicData>
        </a:graphic>
      </p:graphicFrame>
      <p:sp>
        <p:nvSpPr>
          <p:cNvPr id="4" name="Text Placeholder 3">
            <a:extLst>
              <a:ext uri="{FF2B5EF4-FFF2-40B4-BE49-F238E27FC236}">
                <a16:creationId xmlns:a16="http://schemas.microsoft.com/office/drawing/2014/main" id="{923A1DD0-00B1-4FD8-8BB1-3E8C50AC03CD}"/>
              </a:ext>
            </a:extLst>
          </p:cNvPr>
          <p:cNvSpPr>
            <a:spLocks noGrp="1"/>
          </p:cNvSpPr>
          <p:nvPr>
            <p:ph type="body" sz="quarter" idx="14"/>
          </p:nvPr>
        </p:nvSpPr>
        <p:spPr/>
        <p:txBody>
          <a:bodyPr/>
          <a:lstStyle/>
          <a:p>
            <a:r>
              <a:rPr lang="en-US"/>
              <a:t>03/20/2022 - 04/19/2022</a:t>
            </a:r>
          </a:p>
        </p:txBody>
      </p:sp>
    </p:spTree>
    <p:extLst>
      <p:ext uri="{BB962C8B-B14F-4D97-AF65-F5344CB8AC3E}">
        <p14:creationId xmlns:p14="http://schemas.microsoft.com/office/powerpoint/2010/main" val="2976513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B6488-BBBE-4822-8F88-C41B3BBD83F9}"/>
              </a:ext>
            </a:extLst>
          </p:cNvPr>
          <p:cNvSpPr>
            <a:spLocks noGrp="1"/>
          </p:cNvSpPr>
          <p:nvPr>
            <p:ph type="title"/>
          </p:nvPr>
        </p:nvSpPr>
        <p:spPr/>
        <p:txBody>
          <a:bodyPr/>
          <a:lstStyle/>
          <a:p>
            <a:r>
              <a:rPr lang="en-US"/>
              <a:t>Instagram Followers Change | Benchmarking Insta</a:t>
            </a:r>
          </a:p>
        </p:txBody>
      </p:sp>
      <p:graphicFrame>
        <p:nvGraphicFramePr>
          <p:cNvPr id="6" name="Chart Placeholder 5">
            <a:extLst>
              <a:ext uri="{FF2B5EF4-FFF2-40B4-BE49-F238E27FC236}">
                <a16:creationId xmlns:a16="http://schemas.microsoft.com/office/drawing/2014/main" id="{42B7D439-2DFC-451F-A21E-12F5FEF9E254}"/>
              </a:ext>
            </a:extLst>
          </p:cNvPr>
          <p:cNvGraphicFramePr>
            <a:graphicFrameLocks noGrp="1"/>
          </p:cNvGraphicFramePr>
          <p:nvPr>
            <p:ph type="chart" sz="quarter" idx="13"/>
            <p:extLst>
              <p:ext uri="{D42A27DB-BD31-4B8C-83A1-F6EECF244321}">
                <p14:modId xmlns:p14="http://schemas.microsoft.com/office/powerpoint/2010/main" val="149643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F594C-1768-4A26-BB48-C52361450E4C}"/>
              </a:ext>
            </a:extLst>
          </p:cNvPr>
          <p:cNvSpPr>
            <a:spLocks noGrp="1"/>
          </p:cNvSpPr>
          <p:nvPr>
            <p:ph type="body" sz="quarter" idx="14"/>
          </p:nvPr>
        </p:nvSpPr>
        <p:spPr/>
        <p:txBody>
          <a:bodyPr/>
          <a:lstStyle/>
          <a:p>
            <a:r>
              <a:rPr lang="en-US"/>
              <a:t>03/21/2022 - 04/19/2022</a:t>
            </a:r>
          </a:p>
        </p:txBody>
      </p:sp>
      <p:sp>
        <p:nvSpPr>
          <p:cNvPr id="5" name="Footer Placeholder 4">
            <a:extLst>
              <a:ext uri="{FF2B5EF4-FFF2-40B4-BE49-F238E27FC236}">
                <a16:creationId xmlns:a16="http://schemas.microsoft.com/office/drawing/2014/main" id="{93F97BAF-C20D-4823-829B-B27B58A271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45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1DE55-5D08-4478-B677-6B2F591355BB}"/>
              </a:ext>
            </a:extLst>
          </p:cNvPr>
          <p:cNvSpPr>
            <a:spLocks noGrp="1"/>
          </p:cNvSpPr>
          <p:nvPr>
            <p:ph type="title"/>
          </p:nvPr>
        </p:nvSpPr>
        <p:spPr/>
        <p:txBody>
          <a:bodyPr/>
          <a:lstStyle/>
          <a:p>
            <a:r>
              <a:rPr lang="de-DE"/>
              <a:t>Instagram Average Likes Per Post | Benchmark ohne DEPOT IG</a:t>
            </a:r>
            <a:endParaRPr lang="en-US"/>
          </a:p>
        </p:txBody>
      </p:sp>
      <p:graphicFrame>
        <p:nvGraphicFramePr>
          <p:cNvPr id="6" name="Chart Placeholder 5">
            <a:extLst>
              <a:ext uri="{FF2B5EF4-FFF2-40B4-BE49-F238E27FC236}">
                <a16:creationId xmlns:a16="http://schemas.microsoft.com/office/drawing/2014/main" id="{3B45D6A6-46B6-4AD3-8DFE-A134868FC05F}"/>
              </a:ext>
            </a:extLst>
          </p:cNvPr>
          <p:cNvGraphicFramePr>
            <a:graphicFrameLocks noGrp="1"/>
          </p:cNvGraphicFramePr>
          <p:nvPr>
            <p:ph type="chart" sz="quarter" idx="13"/>
            <p:extLst>
              <p:ext uri="{D42A27DB-BD31-4B8C-83A1-F6EECF244321}">
                <p14:modId xmlns:p14="http://schemas.microsoft.com/office/powerpoint/2010/main" val="701460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A02C86-6B34-4A92-BF27-628B2005210D}"/>
              </a:ext>
            </a:extLst>
          </p:cNvPr>
          <p:cNvSpPr>
            <a:spLocks noGrp="1"/>
          </p:cNvSpPr>
          <p:nvPr>
            <p:ph type="body" sz="quarter" idx="14"/>
          </p:nvPr>
        </p:nvSpPr>
        <p:spPr/>
        <p:txBody>
          <a:bodyPr/>
          <a:lstStyle/>
          <a:p>
            <a:r>
              <a:rPr lang="en-US"/>
              <a:t>03/21/2022 - 04/19/2022</a:t>
            </a:r>
          </a:p>
        </p:txBody>
      </p:sp>
      <p:sp>
        <p:nvSpPr>
          <p:cNvPr id="5" name="Footer Placeholder 4">
            <a:extLst>
              <a:ext uri="{FF2B5EF4-FFF2-40B4-BE49-F238E27FC236}">
                <a16:creationId xmlns:a16="http://schemas.microsoft.com/office/drawing/2014/main" id="{E2D8F484-DED6-40EF-B093-81F235DC2A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747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F85F3-2276-465A-8DC4-4A0664688015}"/>
              </a:ext>
            </a:extLst>
          </p:cNvPr>
          <p:cNvSpPr>
            <a:spLocks noGrp="1"/>
          </p:cNvSpPr>
          <p:nvPr>
            <p:ph type="title"/>
          </p:nvPr>
        </p:nvSpPr>
        <p:spPr/>
        <p:txBody>
          <a:bodyPr/>
          <a:lstStyle/>
          <a:p>
            <a:r>
              <a:rPr lang="en-US"/>
              <a:t>Instagram Post Type Distribution Per Profile | Benchmarking Insta</a:t>
            </a:r>
          </a:p>
        </p:txBody>
      </p:sp>
      <p:graphicFrame>
        <p:nvGraphicFramePr>
          <p:cNvPr id="6" name="Chart Placeholder 5">
            <a:extLst>
              <a:ext uri="{FF2B5EF4-FFF2-40B4-BE49-F238E27FC236}">
                <a16:creationId xmlns:a16="http://schemas.microsoft.com/office/drawing/2014/main" id="{2622394D-9C76-460C-8642-68C74DC84AAE}"/>
              </a:ext>
            </a:extLst>
          </p:cNvPr>
          <p:cNvGraphicFramePr>
            <a:graphicFrameLocks noGrp="1"/>
          </p:cNvGraphicFramePr>
          <p:nvPr>
            <p:ph type="chart" sz="quarter" idx="13"/>
            <p:extLst>
              <p:ext uri="{D42A27DB-BD31-4B8C-83A1-F6EECF244321}">
                <p14:modId xmlns:p14="http://schemas.microsoft.com/office/powerpoint/2010/main" val="1800299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1DD443-34EC-402C-832B-6EAFD800CE09}"/>
              </a:ext>
            </a:extLst>
          </p:cNvPr>
          <p:cNvSpPr>
            <a:spLocks noGrp="1"/>
          </p:cNvSpPr>
          <p:nvPr>
            <p:ph type="body" sz="quarter" idx="14"/>
          </p:nvPr>
        </p:nvSpPr>
        <p:spPr/>
        <p:txBody>
          <a:bodyPr/>
          <a:lstStyle/>
          <a:p>
            <a:r>
              <a:rPr lang="en-US"/>
              <a:t>01/01/2022 - 04/19/2022</a:t>
            </a:r>
          </a:p>
        </p:txBody>
      </p:sp>
      <p:sp>
        <p:nvSpPr>
          <p:cNvPr id="5" name="Footer Placeholder 4">
            <a:extLst>
              <a:ext uri="{FF2B5EF4-FFF2-40B4-BE49-F238E27FC236}">
                <a16:creationId xmlns:a16="http://schemas.microsoft.com/office/drawing/2014/main" id="{77B1F9F6-3A31-4315-977B-36561113C5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3999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0CAF-6344-49DA-81AA-9263CCE07C37}"/>
              </a:ext>
            </a:extLst>
          </p:cNvPr>
          <p:cNvSpPr>
            <a:spLocks noGrp="1"/>
          </p:cNvSpPr>
          <p:nvPr>
            <p:ph type="title"/>
          </p:nvPr>
        </p:nvSpPr>
        <p:spPr/>
        <p:txBody>
          <a:bodyPr/>
          <a:lstStyle/>
          <a:p>
            <a:r>
              <a:rPr lang="en-US"/>
              <a:t>Instagram Followers Change Per Weekday | Benchmarking Insta</a:t>
            </a:r>
          </a:p>
        </p:txBody>
      </p:sp>
      <p:graphicFrame>
        <p:nvGraphicFramePr>
          <p:cNvPr id="6" name="Chart Placeholder 5">
            <a:extLst>
              <a:ext uri="{FF2B5EF4-FFF2-40B4-BE49-F238E27FC236}">
                <a16:creationId xmlns:a16="http://schemas.microsoft.com/office/drawing/2014/main" id="{3A33AB30-E7AC-4E81-B7E5-40EF050EF4B7}"/>
              </a:ext>
            </a:extLst>
          </p:cNvPr>
          <p:cNvGraphicFramePr>
            <a:graphicFrameLocks noGrp="1"/>
          </p:cNvGraphicFramePr>
          <p:nvPr>
            <p:ph type="chart" sz="quarter" idx="13"/>
            <p:extLst>
              <p:ext uri="{D42A27DB-BD31-4B8C-83A1-F6EECF244321}">
                <p14:modId xmlns:p14="http://schemas.microsoft.com/office/powerpoint/2010/main" val="2789381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931803-BD67-4F65-8F78-CE1231C9B923}"/>
              </a:ext>
            </a:extLst>
          </p:cNvPr>
          <p:cNvSpPr>
            <a:spLocks noGrp="1"/>
          </p:cNvSpPr>
          <p:nvPr>
            <p:ph type="body" sz="quarter" idx="14"/>
          </p:nvPr>
        </p:nvSpPr>
        <p:spPr/>
        <p:txBody>
          <a:bodyPr/>
          <a:lstStyle/>
          <a:p>
            <a:r>
              <a:rPr lang="en-US"/>
              <a:t>01/01/2022 - 04/19/2022</a:t>
            </a:r>
          </a:p>
        </p:txBody>
      </p:sp>
      <p:sp>
        <p:nvSpPr>
          <p:cNvPr id="5" name="Footer Placeholder 4">
            <a:extLst>
              <a:ext uri="{FF2B5EF4-FFF2-40B4-BE49-F238E27FC236}">
                <a16:creationId xmlns:a16="http://schemas.microsoft.com/office/drawing/2014/main" id="{FD151976-84FE-430E-BE84-6A6914DE66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7001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978A2-FB6B-4531-8E72-B8FCE8EFA478}"/>
              </a:ext>
            </a:extLst>
          </p:cNvPr>
          <p:cNvSpPr>
            <a:spLocks noGrp="1"/>
          </p:cNvSpPr>
          <p:nvPr>
            <p:ph type="title"/>
          </p:nvPr>
        </p:nvSpPr>
        <p:spPr/>
        <p:txBody>
          <a:bodyPr/>
          <a:lstStyle/>
          <a:p>
            <a:r>
              <a:rPr lang="en-US"/>
              <a:t>Instagram Average Comments Per Post | Benchmarking Insta</a:t>
            </a:r>
          </a:p>
        </p:txBody>
      </p:sp>
      <p:graphicFrame>
        <p:nvGraphicFramePr>
          <p:cNvPr id="6" name="Chart Placeholder 5">
            <a:extLst>
              <a:ext uri="{FF2B5EF4-FFF2-40B4-BE49-F238E27FC236}">
                <a16:creationId xmlns:a16="http://schemas.microsoft.com/office/drawing/2014/main" id="{B3C12988-29AF-4FBA-B0DB-BDF02DF8F23D}"/>
              </a:ext>
            </a:extLst>
          </p:cNvPr>
          <p:cNvGraphicFramePr>
            <a:graphicFrameLocks noGrp="1"/>
          </p:cNvGraphicFramePr>
          <p:nvPr>
            <p:ph type="chart" sz="quarter" idx="13"/>
            <p:extLst>
              <p:ext uri="{D42A27DB-BD31-4B8C-83A1-F6EECF244321}">
                <p14:modId xmlns:p14="http://schemas.microsoft.com/office/powerpoint/2010/main" val="464488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59D8A-A120-4C53-8825-30379D7EE29B}"/>
              </a:ext>
            </a:extLst>
          </p:cNvPr>
          <p:cNvSpPr>
            <a:spLocks noGrp="1"/>
          </p:cNvSpPr>
          <p:nvPr>
            <p:ph type="body" sz="quarter" idx="14"/>
          </p:nvPr>
        </p:nvSpPr>
        <p:spPr/>
        <p:txBody>
          <a:bodyPr/>
          <a:lstStyle/>
          <a:p>
            <a:r>
              <a:rPr lang="en-US"/>
              <a:t>01/01/2022 - 04/19/2022</a:t>
            </a:r>
          </a:p>
        </p:txBody>
      </p:sp>
      <p:sp>
        <p:nvSpPr>
          <p:cNvPr id="5" name="Footer Placeholder 4">
            <a:extLst>
              <a:ext uri="{FF2B5EF4-FFF2-40B4-BE49-F238E27FC236}">
                <a16:creationId xmlns:a16="http://schemas.microsoft.com/office/drawing/2014/main" id="{89C51636-6A23-4E89-91DD-25D1079CD6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579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E03A-E6E4-4477-B6C5-01FEEC1D7E61}"/>
              </a:ext>
            </a:extLst>
          </p:cNvPr>
          <p:cNvSpPr>
            <a:spLocks noGrp="1"/>
          </p:cNvSpPr>
          <p:nvPr>
            <p:ph type="title"/>
          </p:nvPr>
        </p:nvSpPr>
        <p:spPr/>
        <p:txBody>
          <a:bodyPr/>
          <a:lstStyle/>
          <a:p>
            <a:r>
              <a:rPr lang="en-US"/>
              <a:t>Instagram Follower Distribution | Benchmarking Insta</a:t>
            </a:r>
          </a:p>
        </p:txBody>
      </p:sp>
      <p:graphicFrame>
        <p:nvGraphicFramePr>
          <p:cNvPr id="6" name="Chart Placeholder 5">
            <a:extLst>
              <a:ext uri="{FF2B5EF4-FFF2-40B4-BE49-F238E27FC236}">
                <a16:creationId xmlns:a16="http://schemas.microsoft.com/office/drawing/2014/main" id="{C3E9342C-BA14-465E-8141-7D7B0DB527BA}"/>
              </a:ext>
            </a:extLst>
          </p:cNvPr>
          <p:cNvGraphicFramePr>
            <a:graphicFrameLocks noGrp="1"/>
          </p:cNvGraphicFramePr>
          <p:nvPr>
            <p:ph type="chart" sz="quarter" idx="13"/>
            <p:extLst>
              <p:ext uri="{D42A27DB-BD31-4B8C-83A1-F6EECF244321}">
                <p14:modId xmlns:p14="http://schemas.microsoft.com/office/powerpoint/2010/main" val="1402315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C145FE-3E10-49B7-B438-12025B7F2AA4}"/>
              </a:ext>
            </a:extLst>
          </p:cNvPr>
          <p:cNvSpPr>
            <a:spLocks noGrp="1"/>
          </p:cNvSpPr>
          <p:nvPr>
            <p:ph type="body" sz="quarter" idx="14"/>
          </p:nvPr>
        </p:nvSpPr>
        <p:spPr/>
        <p:txBody>
          <a:bodyPr/>
          <a:lstStyle/>
          <a:p>
            <a:r>
              <a:rPr lang="en-US"/>
              <a:t>01/01/2022 - 04/19/2022</a:t>
            </a:r>
          </a:p>
        </p:txBody>
      </p:sp>
      <p:sp>
        <p:nvSpPr>
          <p:cNvPr id="5" name="Footer Placeholder 4">
            <a:extLst>
              <a:ext uri="{FF2B5EF4-FFF2-40B4-BE49-F238E27FC236}">
                <a16:creationId xmlns:a16="http://schemas.microsoft.com/office/drawing/2014/main" id="{B3970432-9B75-475E-9C75-AE04B4928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70235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2537</Words>
  <Application>Microsoft Office PowerPoint</Application>
  <PresentationFormat>On-screen Show (4:3)</PresentationFormat>
  <Paragraphs>874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Instagram Benchmarking</vt:lpstr>
      <vt:lpstr>Instagram Custom IG Key Metrics Table | Benchmarking Insta - 1 of 2</vt:lpstr>
      <vt:lpstr>Instagram Custom IG Key Metrics Table | Benchmarking Insta - 2 of 2</vt:lpstr>
      <vt:lpstr>Instagram Posts Table | Benchmarking Insta - 1 of 24</vt:lpstr>
      <vt:lpstr>Instagram Posts Table | Benchmarking Insta - 2 of 24</vt:lpstr>
      <vt:lpstr>Instagram Posts Table | Benchmarking Insta - 3 of 24</vt:lpstr>
      <vt:lpstr>Instagram Posts Table | Benchmarking Insta - 4 of 24</vt:lpstr>
      <vt:lpstr>Instagram Posts Table | Benchmarking Insta - 5 of 24</vt:lpstr>
      <vt:lpstr>Instagram Posts Table | Benchmarking Insta - 6 of 24</vt:lpstr>
      <vt:lpstr>Instagram Posts Table | Benchmarking Insta - 7 of 24</vt:lpstr>
      <vt:lpstr>Instagram Posts Table | Benchmarking Insta - 8 of 24</vt:lpstr>
      <vt:lpstr>Instagram Posts Table | Benchmarking Insta - 9 of 24</vt:lpstr>
      <vt:lpstr>Instagram Posts Table | Benchmarking Insta - 10 of 24</vt:lpstr>
      <vt:lpstr>Instagram Posts Table | Benchmarking Insta - 11 of 24</vt:lpstr>
      <vt:lpstr>Instagram Posts Table | Benchmarking Insta - 12 of 24</vt:lpstr>
      <vt:lpstr>Instagram Posts Table | Benchmarking Insta - 13 of 24</vt:lpstr>
      <vt:lpstr>Instagram Posts Table | Benchmarking Insta - 14 of 24</vt:lpstr>
      <vt:lpstr>Instagram Posts Table | Benchmarking Insta - 15 of 24</vt:lpstr>
      <vt:lpstr>Instagram Posts Table | Benchmarking Insta - 16 of 24</vt:lpstr>
      <vt:lpstr>Instagram Posts Table | Benchmarking Insta - 17 of 24</vt:lpstr>
      <vt:lpstr>Instagram Posts Table | Benchmarking Insta - 18 of 24</vt:lpstr>
      <vt:lpstr>Instagram Posts Table | Benchmarking Insta - 19 of 24</vt:lpstr>
      <vt:lpstr>Instagram Posts Table | Benchmarking Insta - 20 of 24</vt:lpstr>
      <vt:lpstr>Instagram Posts Table | Benchmarking Insta - 21 of 24</vt:lpstr>
      <vt:lpstr>Instagram Posts Table | Benchmarking Insta - 22 of 24</vt:lpstr>
      <vt:lpstr>Instagram Posts Table | Benchmarking Insta - 23 of 24</vt:lpstr>
      <vt:lpstr>Instagram Posts Table | Benchmarking Insta - 24 of 24</vt:lpstr>
      <vt:lpstr>Instagram Total Interactions | Benchmarking Insta</vt:lpstr>
      <vt:lpstr>Instagram Interaction Rate By Post Type | Benchmarking Insta</vt:lpstr>
      <vt:lpstr>Instagram Hashtag Detection | Benchmarking Insta - 1 of 3</vt:lpstr>
      <vt:lpstr>Instagram Hashtag Detection | Benchmarking Insta - 2 of 3</vt:lpstr>
      <vt:lpstr>Instagram Hashtag Detection | Benchmarking Insta - 3 of 3</vt:lpstr>
      <vt:lpstr>Instagram Interaction Rate | Benchmarking Insta</vt:lpstr>
      <vt:lpstr>Instagram Followers Table | Benchmarking Insta - 1 of 2</vt:lpstr>
      <vt:lpstr>Instagram Followers Table | Benchmarking Insta - 2 of 2</vt:lpstr>
      <vt:lpstr>Instagram Followers Change | Benchmarking Insta</vt:lpstr>
      <vt:lpstr>Instagram Average Likes Per Post | Benchmark ohne DEPOT IG</vt:lpstr>
      <vt:lpstr>Instagram Post Type Distribution Per Profile | Benchmarking Insta</vt:lpstr>
      <vt:lpstr>Instagram Followers Change Per Weekday | Benchmarking Insta</vt:lpstr>
      <vt:lpstr>Instagram Average Comments Per Post | Benchmarking Insta</vt:lpstr>
      <vt:lpstr>Instagram Follower Distribution | Benchmarking Insta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Benchmarking</dc:title>
  <dc:creator>Administrator</dc:creator>
  <cp:lastModifiedBy>Administrator</cp:lastModifiedBy>
  <cp:revision>1</cp:revision>
  <dcterms:created xsi:type="dcterms:W3CDTF">2022-04-20T11:30:38Z</dcterms:created>
  <dcterms:modified xsi:type="dcterms:W3CDTF">2022-04-20T11:32:10Z</dcterms:modified>
</cp:coreProperties>
</file>