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E7E36-C1D3-481D-965A-4ACB4600E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Benchmarking Facebook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A8D73-0F2B-4085-842A-70BD308A92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9367562"/>
              </p:ext>
            </p:extLst>
          </p:nvPr>
        </p:nvGraphicFramePr>
        <p:xfrm>
          <a:off x="457200" y="1731963"/>
          <a:ext cx="820490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30742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83366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26354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11538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19568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56188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82662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197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8440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754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6317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14424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71861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03467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35520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47174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94668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335393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40622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7262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7130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75259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9549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93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3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Tchibo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588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C5213-391C-400E-B0AD-E699B1077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04/01/2018 - 04/14/2019</a:t>
            </a:r>
          </a:p>
        </p:txBody>
      </p:sp>
    </p:spTree>
    <p:extLst>
      <p:ext uri="{BB962C8B-B14F-4D97-AF65-F5344CB8AC3E}">
        <p14:creationId xmlns:p14="http://schemas.microsoft.com/office/powerpoint/2010/main" val="263140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6615D-2CA9-42B6-9D45-BB6C1D59D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Benchmarking Facebook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90D6EC-DE6B-48A7-A6D8-4F982862D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267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62170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93095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8451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06333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3820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36681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30188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92497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55821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63527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70398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05123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84871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52938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50446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94666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0210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51648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75320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71035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68972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51763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3656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05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Westwing.de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6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263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0F619-E411-42D3-8DF1-9BF5849E6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04/01/2018 - 04/14/2019</a:t>
            </a:r>
          </a:p>
        </p:txBody>
      </p:sp>
    </p:spTree>
    <p:extLst>
      <p:ext uri="{BB962C8B-B14F-4D97-AF65-F5344CB8AC3E}">
        <p14:creationId xmlns:p14="http://schemas.microsoft.com/office/powerpoint/2010/main" val="331881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3C699-32E1-4A5A-9922-96D2523B4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Benchmarking Facebook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0735D8-F6D5-4E99-932D-F9BA7FCF8B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829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46770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53893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75290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85531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36753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7636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65525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99111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6372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73062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09534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09932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4511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60191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27220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11113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20960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48281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13886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7099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9923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95637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6621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34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IKEA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18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MONOQI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930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04666-1AA4-4E9B-8D4A-7F91EFD76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04/01/2018 - 04/14/2019</a:t>
            </a:r>
          </a:p>
        </p:txBody>
      </p:sp>
    </p:spTree>
    <p:extLst>
      <p:ext uri="{BB962C8B-B14F-4D97-AF65-F5344CB8AC3E}">
        <p14:creationId xmlns:p14="http://schemas.microsoft.com/office/powerpoint/2010/main" val="2632860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89C0-8B09-4274-8372-1D74CABAE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Benchmarking Facebook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96BFB-F1EE-40BB-B8DC-BAAF116D38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4601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45565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9317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25582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56203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15779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9073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56129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53110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21626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40176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7632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77872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81056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03003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57432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73878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30288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10494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58297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96557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0451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41775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2496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09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Nanu-Nana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01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Søstrene Grene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561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9F0C2-0159-4D31-B108-742DF39F4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04/01/2018 - 04/14/2019</a:t>
            </a:r>
          </a:p>
        </p:txBody>
      </p:sp>
    </p:spTree>
    <p:extLst>
      <p:ext uri="{BB962C8B-B14F-4D97-AF65-F5344CB8AC3E}">
        <p14:creationId xmlns:p14="http://schemas.microsoft.com/office/powerpoint/2010/main" val="225440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838AB-2D68-498C-9247-A60A8332B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Benchmarking Facebook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4E9F89-1F9A-4E3A-B525-04D50C09C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4090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11758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8731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948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49025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4496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19336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4645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51674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34032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81103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51235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96470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25447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53079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28628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49111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49276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0899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8472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33937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73650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97603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5857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45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Maisons du Monde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443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277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EDDA5-2457-47B2-B848-9956EDB23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04/01/2018 - 04/14/2019</a:t>
            </a:r>
          </a:p>
        </p:txBody>
      </p:sp>
    </p:spTree>
    <p:extLst>
      <p:ext uri="{BB962C8B-B14F-4D97-AF65-F5344CB8AC3E}">
        <p14:creationId xmlns:p14="http://schemas.microsoft.com/office/powerpoint/2010/main" val="3062780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499</Words>
  <Application>Microsoft Office PowerPoint</Application>
  <PresentationFormat>On-screen Show (4:3)</PresentationFormat>
  <Paragraphs>355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Key Metrics Table | Benchmarking Facebook - 1 of 5</vt:lpstr>
      <vt:lpstr>Facebook Key Metrics Table | Benchmarking Facebook - 2 of 5</vt:lpstr>
      <vt:lpstr>Facebook Key Metrics Table | Benchmarking Facebook - 3 of 5</vt:lpstr>
      <vt:lpstr>Facebook Key Metrics Table | Benchmarking Facebook - 4 of 5</vt:lpstr>
      <vt:lpstr>Facebook Key Metrics Table | Benchmarking Facebook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Benchmarking Facebook - 1 of 5</dc:title>
  <dc:creator>Frederik Peiniger</dc:creator>
  <cp:lastModifiedBy>Frederik Peiniger</cp:lastModifiedBy>
  <cp:revision>1</cp:revision>
  <dcterms:created xsi:type="dcterms:W3CDTF">2019-04-15T14:07:01Z</dcterms:created>
  <dcterms:modified xsi:type="dcterms:W3CDTF">2019-04-15T14:10:36Z</dcterms:modified>
</cp:coreProperties>
</file>