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depot_online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43540</c:v>
                </c:pt>
                <c:pt idx="1">
                  <c:v>43541</c:v>
                </c:pt>
                <c:pt idx="2">
                  <c:v>43542</c:v>
                </c:pt>
                <c:pt idx="3">
                  <c:v>43543</c:v>
                </c:pt>
                <c:pt idx="4">
                  <c:v>43544</c:v>
                </c:pt>
                <c:pt idx="5">
                  <c:v>43545</c:v>
                </c:pt>
                <c:pt idx="6">
                  <c:v>43546</c:v>
                </c:pt>
                <c:pt idx="7">
                  <c:v>43547</c:v>
                </c:pt>
                <c:pt idx="8">
                  <c:v>43548</c:v>
                </c:pt>
                <c:pt idx="9">
                  <c:v>43549</c:v>
                </c:pt>
                <c:pt idx="10">
                  <c:v>43550</c:v>
                </c:pt>
                <c:pt idx="11">
                  <c:v>43551</c:v>
                </c:pt>
                <c:pt idx="12">
                  <c:v>43552</c:v>
                </c:pt>
                <c:pt idx="13">
                  <c:v>43553</c:v>
                </c:pt>
                <c:pt idx="14">
                  <c:v>43554</c:v>
                </c:pt>
                <c:pt idx="15">
                  <c:v>43555</c:v>
                </c:pt>
                <c:pt idx="16">
                  <c:v>43556</c:v>
                </c:pt>
                <c:pt idx="17">
                  <c:v>43557</c:v>
                </c:pt>
                <c:pt idx="18">
                  <c:v>43558</c:v>
                </c:pt>
                <c:pt idx="19">
                  <c:v>43559</c:v>
                </c:pt>
                <c:pt idx="20">
                  <c:v>43560</c:v>
                </c:pt>
                <c:pt idx="21">
                  <c:v>43561</c:v>
                </c:pt>
                <c:pt idx="22">
                  <c:v>43562</c:v>
                </c:pt>
                <c:pt idx="23">
                  <c:v>43563</c:v>
                </c:pt>
                <c:pt idx="24">
                  <c:v>43564</c:v>
                </c:pt>
                <c:pt idx="25">
                  <c:v>43565</c:v>
                </c:pt>
                <c:pt idx="26">
                  <c:v>43566</c:v>
                </c:pt>
                <c:pt idx="27">
                  <c:v>43567</c:v>
                </c:pt>
                <c:pt idx="28">
                  <c:v>43568</c:v>
                </c:pt>
                <c:pt idx="29">
                  <c:v>43569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277925</c:v>
                </c:pt>
                <c:pt idx="1">
                  <c:v>278565</c:v>
                </c:pt>
                <c:pt idx="2">
                  <c:v>279051</c:v>
                </c:pt>
                <c:pt idx="3">
                  <c:v>279518</c:v>
                </c:pt>
                <c:pt idx="4">
                  <c:v>280031</c:v>
                </c:pt>
                <c:pt idx="5">
                  <c:v>280621</c:v>
                </c:pt>
                <c:pt idx="6">
                  <c:v>281080</c:v>
                </c:pt>
                <c:pt idx="7">
                  <c:v>281604</c:v>
                </c:pt>
                <c:pt idx="8">
                  <c:v>282361</c:v>
                </c:pt>
                <c:pt idx="9">
                  <c:v>282917</c:v>
                </c:pt>
                <c:pt idx="10">
                  <c:v>283517</c:v>
                </c:pt>
                <c:pt idx="11">
                  <c:v>284189</c:v>
                </c:pt>
                <c:pt idx="12">
                  <c:v>284788</c:v>
                </c:pt>
                <c:pt idx="13">
                  <c:v>285268</c:v>
                </c:pt>
                <c:pt idx="14">
                  <c:v>285561</c:v>
                </c:pt>
                <c:pt idx="15">
                  <c:v>286185</c:v>
                </c:pt>
                <c:pt idx="16">
                  <c:v>286578</c:v>
                </c:pt>
                <c:pt idx="17">
                  <c:v>287030</c:v>
                </c:pt>
                <c:pt idx="18">
                  <c:v>287516</c:v>
                </c:pt>
                <c:pt idx="19">
                  <c:v>287962</c:v>
                </c:pt>
                <c:pt idx="20">
                  <c:v>288357</c:v>
                </c:pt>
                <c:pt idx="21">
                  <c:v>288752</c:v>
                </c:pt>
                <c:pt idx="22">
                  <c:v>289329</c:v>
                </c:pt>
                <c:pt idx="23">
                  <c:v>289738</c:v>
                </c:pt>
                <c:pt idx="24">
                  <c:v>290180</c:v>
                </c:pt>
                <c:pt idx="25">
                  <c:v>290600</c:v>
                </c:pt>
                <c:pt idx="26">
                  <c:v>290965</c:v>
                </c:pt>
                <c:pt idx="27">
                  <c:v>291287</c:v>
                </c:pt>
                <c:pt idx="28">
                  <c:v>291649</c:v>
                </c:pt>
                <c:pt idx="29">
                  <c:v>292083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8E-4A1D-B7F5-4C2C58BCD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635952"/>
        <c:axId val="442633656"/>
      </c:lineChart>
      <c:dateAx>
        <c:axId val="442635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633656"/>
        <c:crosses val="autoZero"/>
        <c:auto val="1"/>
        <c:lblOffset val="100"/>
        <c:baseTimeUnit val="days"/>
      </c:dateAx>
      <c:valAx>
        <c:axId val="44263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63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57AD3-8BB8-48AF-ACA6-9DF7C2DEB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depot_online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EF00B4-4D0A-4178-A34E-CCF4F04744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485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3F2AB-A8AD-4D93-A27A-3AC8F1AAC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03/16/2019 - 04/14/2019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32AEC-6F4E-4F6F-8A29-2DE195E15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078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depot_online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depot_online</dc:title>
  <dc:creator>Frederik Peiniger</dc:creator>
  <cp:lastModifiedBy>Frederik Peiniger</cp:lastModifiedBy>
  <cp:revision>1</cp:revision>
  <dcterms:created xsi:type="dcterms:W3CDTF">2019-04-15T13:29:29Z</dcterms:created>
  <dcterms:modified xsi:type="dcterms:W3CDTF">2019-04-15T13:29:33Z</dcterms:modified>
</cp:coreProperties>
</file>