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7F93C-826B-47FE-B203-8E2D391C1543}"/>
              </a:ext>
            </a:extLst>
          </p:cNvPr>
          <p:cNvSpPr>
            <a:spLocks noGrp="1"/>
          </p:cNvSpPr>
          <p:nvPr>
            <p:ph type="title"/>
          </p:nvPr>
        </p:nvSpPr>
        <p:spPr/>
        <p:txBody>
          <a:bodyPr/>
          <a:lstStyle/>
          <a:p>
            <a:r>
              <a:rPr lang="en-US"/>
              <a:t>Instagram Posts Table | depot_online - 1 of 25</a:t>
            </a:r>
          </a:p>
        </p:txBody>
      </p:sp>
      <p:graphicFrame>
        <p:nvGraphicFramePr>
          <p:cNvPr id="5" name="Table Placeholder 4">
            <a:extLst>
              <a:ext uri="{FF2B5EF4-FFF2-40B4-BE49-F238E27FC236}">
                <a16:creationId xmlns:a16="http://schemas.microsoft.com/office/drawing/2014/main" id="{6C9CD08C-BC0B-4538-A83E-776ED98BBDE2}"/>
              </a:ext>
            </a:extLst>
          </p:cNvPr>
          <p:cNvGraphicFramePr>
            <a:graphicFrameLocks noGrp="1"/>
          </p:cNvGraphicFramePr>
          <p:nvPr>
            <p:ph type="tbl" sz="quarter" idx="13"/>
            <p:extLst>
              <p:ext uri="{D42A27DB-BD31-4B8C-83A1-F6EECF244321}">
                <p14:modId xmlns:p14="http://schemas.microsoft.com/office/powerpoint/2010/main" val="1951855418"/>
              </p:ext>
            </p:extLst>
          </p:nvPr>
        </p:nvGraphicFramePr>
        <p:xfrm>
          <a:off x="457200" y="1731963"/>
          <a:ext cx="8229600" cy="320548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26540667"/>
                    </a:ext>
                  </a:extLst>
                </a:gridCol>
                <a:gridCol w="987552">
                  <a:extLst>
                    <a:ext uri="{9D8B030D-6E8A-4147-A177-3AD203B41FA5}">
                      <a16:colId xmlns:a16="http://schemas.microsoft.com/office/drawing/2014/main" val="1966422456"/>
                    </a:ext>
                  </a:extLst>
                </a:gridCol>
                <a:gridCol w="987552">
                  <a:extLst>
                    <a:ext uri="{9D8B030D-6E8A-4147-A177-3AD203B41FA5}">
                      <a16:colId xmlns:a16="http://schemas.microsoft.com/office/drawing/2014/main" val="4018781799"/>
                    </a:ext>
                  </a:extLst>
                </a:gridCol>
                <a:gridCol w="987552">
                  <a:extLst>
                    <a:ext uri="{9D8B030D-6E8A-4147-A177-3AD203B41FA5}">
                      <a16:colId xmlns:a16="http://schemas.microsoft.com/office/drawing/2014/main" val="1430569533"/>
                    </a:ext>
                  </a:extLst>
                </a:gridCol>
                <a:gridCol w="987552">
                  <a:extLst>
                    <a:ext uri="{9D8B030D-6E8A-4147-A177-3AD203B41FA5}">
                      <a16:colId xmlns:a16="http://schemas.microsoft.com/office/drawing/2014/main" val="1772687565"/>
                    </a:ext>
                  </a:extLst>
                </a:gridCol>
                <a:gridCol w="987552">
                  <a:extLst>
                    <a:ext uri="{9D8B030D-6E8A-4147-A177-3AD203B41FA5}">
                      <a16:colId xmlns:a16="http://schemas.microsoft.com/office/drawing/2014/main" val="1413464767"/>
                    </a:ext>
                  </a:extLst>
                </a:gridCol>
                <a:gridCol w="987552">
                  <a:extLst>
                    <a:ext uri="{9D8B030D-6E8A-4147-A177-3AD203B41FA5}">
                      <a16:colId xmlns:a16="http://schemas.microsoft.com/office/drawing/2014/main" val="3562317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19648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- 2018-12-31 13:04:18 </a:t>
                      </a:r>
                      <a:r>
                        <a:rPr kumimoji="0" lang="en-US" sz="1000" b="0" i="0" u="none" strike="noStrike" kern="1200" cap="none" spc="0" normalizeH="0" baseline="0" noProof="0">
                          <a:ln>
                            <a:noFill/>
                          </a:ln>
                          <a:solidFill>
                            <a:prstClr val="black"/>
                          </a:solidFill>
                          <a:effectLst/>
                          <a:uLnTx/>
                          <a:uFillTx/>
                          <a:latin typeface="+mn-lt"/>
                          <a:ea typeface="+mn-ea"/>
                          <a:cs typeface="+mn-cs"/>
                        </a:rPr>
                        <a:t>
 Vorbereitung ist bekanntlich alles – vor allem, was die Silvesterplanung mit Kindern angeht ;) Evi von dekohus verrät Dir tolle Tipps für einen entspannten Start in 2019 🥂
.
.
.
#depot #depot_online #schönbeidir #newyear #silvester #goodbye2018 #hello2019 #welcome2019 #sivesterwithkids #kinder #kids #children #silvesterdeco #partytime #details #happy #instadecor #winter #celebrate #luck #thankful #family #decoration #design #interiordesign #home #interiorideas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https://www.instagram.com/p/BsDRDQkgZ_q/media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27644122"/>
                  </a:ext>
                </a:extLst>
              </a:tr>
            </a:tbl>
          </a:graphicData>
        </a:graphic>
      </p:graphicFrame>
      <p:sp>
        <p:nvSpPr>
          <p:cNvPr id="4" name="Text Placeholder 3">
            <a:extLst>
              <a:ext uri="{FF2B5EF4-FFF2-40B4-BE49-F238E27FC236}">
                <a16:creationId xmlns:a16="http://schemas.microsoft.com/office/drawing/2014/main" id="{97AE6BA9-3810-4248-A5C8-61AB0A3B5D7C}"/>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17587353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24C51-7F10-4302-BEAB-4807DD7DE580}"/>
              </a:ext>
            </a:extLst>
          </p:cNvPr>
          <p:cNvSpPr>
            <a:spLocks noGrp="1"/>
          </p:cNvSpPr>
          <p:nvPr>
            <p:ph type="title"/>
          </p:nvPr>
        </p:nvSpPr>
        <p:spPr/>
        <p:txBody>
          <a:bodyPr/>
          <a:lstStyle/>
          <a:p>
            <a:r>
              <a:rPr lang="en-US"/>
              <a:t>Instagram Posts Table | depot_online - 2 of 25</a:t>
            </a:r>
          </a:p>
        </p:txBody>
      </p:sp>
      <p:graphicFrame>
        <p:nvGraphicFramePr>
          <p:cNvPr id="5" name="Table Placeholder 4">
            <a:extLst>
              <a:ext uri="{FF2B5EF4-FFF2-40B4-BE49-F238E27FC236}">
                <a16:creationId xmlns:a16="http://schemas.microsoft.com/office/drawing/2014/main" id="{6CBFC5E8-F107-436B-8E5A-443884CEEC24}"/>
              </a:ext>
            </a:extLst>
          </p:cNvPr>
          <p:cNvGraphicFramePr>
            <a:graphicFrameLocks noGrp="1"/>
          </p:cNvGraphicFramePr>
          <p:nvPr>
            <p:ph type="tbl" sz="quarter" idx="13"/>
            <p:extLst>
              <p:ext uri="{D42A27DB-BD31-4B8C-83A1-F6EECF244321}">
                <p14:modId xmlns:p14="http://schemas.microsoft.com/office/powerpoint/2010/main" val="2867784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85365863"/>
                    </a:ext>
                  </a:extLst>
                </a:gridCol>
                <a:gridCol w="987552">
                  <a:extLst>
                    <a:ext uri="{9D8B030D-6E8A-4147-A177-3AD203B41FA5}">
                      <a16:colId xmlns:a16="http://schemas.microsoft.com/office/drawing/2014/main" val="3766262324"/>
                    </a:ext>
                  </a:extLst>
                </a:gridCol>
                <a:gridCol w="987552">
                  <a:extLst>
                    <a:ext uri="{9D8B030D-6E8A-4147-A177-3AD203B41FA5}">
                      <a16:colId xmlns:a16="http://schemas.microsoft.com/office/drawing/2014/main" val="1533291184"/>
                    </a:ext>
                  </a:extLst>
                </a:gridCol>
                <a:gridCol w="987552">
                  <a:extLst>
                    <a:ext uri="{9D8B030D-6E8A-4147-A177-3AD203B41FA5}">
                      <a16:colId xmlns:a16="http://schemas.microsoft.com/office/drawing/2014/main" val="2195334772"/>
                    </a:ext>
                  </a:extLst>
                </a:gridCol>
                <a:gridCol w="987552">
                  <a:extLst>
                    <a:ext uri="{9D8B030D-6E8A-4147-A177-3AD203B41FA5}">
                      <a16:colId xmlns:a16="http://schemas.microsoft.com/office/drawing/2014/main" val="3793194802"/>
                    </a:ext>
                  </a:extLst>
                </a:gridCol>
                <a:gridCol w="987552">
                  <a:extLst>
                    <a:ext uri="{9D8B030D-6E8A-4147-A177-3AD203B41FA5}">
                      <a16:colId xmlns:a16="http://schemas.microsoft.com/office/drawing/2014/main" val="1119381549"/>
                    </a:ext>
                  </a:extLst>
                </a:gridCol>
                <a:gridCol w="987552">
                  <a:extLst>
                    <a:ext uri="{9D8B030D-6E8A-4147-A177-3AD203B41FA5}">
                      <a16:colId xmlns:a16="http://schemas.microsoft.com/office/drawing/2014/main" val="2685750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88442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- 2018-12-31 08:15:05 </a:t>
                      </a:r>
                      <a:r>
                        <a:rPr kumimoji="0" lang="en-US" sz="1000" b="0" i="0" u="none" strike="noStrike" kern="1200" cap="none" spc="0" normalizeH="0" baseline="0" noProof="0">
                          <a:ln>
                            <a:noFill/>
                          </a:ln>
                          <a:solidFill>
                            <a:prstClr val="black"/>
                          </a:solidFill>
                          <a:effectLst/>
                          <a:uLnTx/>
                          <a:uFillTx/>
                          <a:latin typeface="+mn-lt"/>
                          <a:ea typeface="+mn-ea"/>
                          <a:cs typeface="+mn-cs"/>
                        </a:rPr>
                        <a:t>
 Nur noch wenige Stunden, dann ist das Jahr 2018 passé. An welches Ereignis erinnerst Du dich besonders gern zurück? ✨⠀⠀⠀⠀⠀⠀⠀⠀⠀
.⠀⠀⠀⠀⠀⠀⠀⠀⠀
.⠀⠀⠀⠀⠀⠀⠀⠀⠀
.⠀⠀⠀⠀⠀⠀⠀⠀⠀
#depot #depot_online #schönbeidir #silvester #newyear #lastday #happynewyear #2019 #goodbye #goodbye2018 #nye #frohesneuesjahr #partytime #silvesterdeco #glitter #glam #timewithfriends #details #littlethings #luck #welcome2019 #timetocelebrate #firework #instafood #instadecor #winter #celebrate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https://www.instagram.com/p/BsCv85uFgWE/media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29592477"/>
                  </a:ext>
                </a:extLst>
              </a:tr>
            </a:tbl>
          </a:graphicData>
        </a:graphic>
      </p:graphicFrame>
      <p:sp>
        <p:nvSpPr>
          <p:cNvPr id="4" name="Text Placeholder 3">
            <a:extLst>
              <a:ext uri="{FF2B5EF4-FFF2-40B4-BE49-F238E27FC236}">
                <a16:creationId xmlns:a16="http://schemas.microsoft.com/office/drawing/2014/main" id="{B2662607-EEC7-4283-BBD9-F122EAB8B1C5}"/>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27622187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DF488-02C9-4D37-9651-E9E4C6090A1F}"/>
              </a:ext>
            </a:extLst>
          </p:cNvPr>
          <p:cNvSpPr>
            <a:spLocks noGrp="1"/>
          </p:cNvSpPr>
          <p:nvPr>
            <p:ph type="title"/>
          </p:nvPr>
        </p:nvSpPr>
        <p:spPr/>
        <p:txBody>
          <a:bodyPr/>
          <a:lstStyle/>
          <a:p>
            <a:r>
              <a:rPr lang="en-US"/>
              <a:t>Instagram Posts Table | depot_online - 3 of 25</a:t>
            </a:r>
          </a:p>
        </p:txBody>
      </p:sp>
      <p:graphicFrame>
        <p:nvGraphicFramePr>
          <p:cNvPr id="5" name="Table Placeholder 4">
            <a:extLst>
              <a:ext uri="{FF2B5EF4-FFF2-40B4-BE49-F238E27FC236}">
                <a16:creationId xmlns:a16="http://schemas.microsoft.com/office/drawing/2014/main" id="{C8473406-9576-4942-B346-2FED20DBCB15}"/>
              </a:ext>
            </a:extLst>
          </p:cNvPr>
          <p:cNvGraphicFramePr>
            <a:graphicFrameLocks noGrp="1"/>
          </p:cNvGraphicFramePr>
          <p:nvPr>
            <p:ph type="tbl" sz="quarter" idx="13"/>
            <p:extLst>
              <p:ext uri="{D42A27DB-BD31-4B8C-83A1-F6EECF244321}">
                <p14:modId xmlns:p14="http://schemas.microsoft.com/office/powerpoint/2010/main" val="863984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2973268"/>
                    </a:ext>
                  </a:extLst>
                </a:gridCol>
                <a:gridCol w="987552">
                  <a:extLst>
                    <a:ext uri="{9D8B030D-6E8A-4147-A177-3AD203B41FA5}">
                      <a16:colId xmlns:a16="http://schemas.microsoft.com/office/drawing/2014/main" val="850528262"/>
                    </a:ext>
                  </a:extLst>
                </a:gridCol>
                <a:gridCol w="987552">
                  <a:extLst>
                    <a:ext uri="{9D8B030D-6E8A-4147-A177-3AD203B41FA5}">
                      <a16:colId xmlns:a16="http://schemas.microsoft.com/office/drawing/2014/main" val="715406809"/>
                    </a:ext>
                  </a:extLst>
                </a:gridCol>
                <a:gridCol w="987552">
                  <a:extLst>
                    <a:ext uri="{9D8B030D-6E8A-4147-A177-3AD203B41FA5}">
                      <a16:colId xmlns:a16="http://schemas.microsoft.com/office/drawing/2014/main" val="1923546069"/>
                    </a:ext>
                  </a:extLst>
                </a:gridCol>
                <a:gridCol w="987552">
                  <a:extLst>
                    <a:ext uri="{9D8B030D-6E8A-4147-A177-3AD203B41FA5}">
                      <a16:colId xmlns:a16="http://schemas.microsoft.com/office/drawing/2014/main" val="2766761520"/>
                    </a:ext>
                  </a:extLst>
                </a:gridCol>
                <a:gridCol w="987552">
                  <a:extLst>
                    <a:ext uri="{9D8B030D-6E8A-4147-A177-3AD203B41FA5}">
                      <a16:colId xmlns:a16="http://schemas.microsoft.com/office/drawing/2014/main" val="197951527"/>
                    </a:ext>
                  </a:extLst>
                </a:gridCol>
                <a:gridCol w="987552">
                  <a:extLst>
                    <a:ext uri="{9D8B030D-6E8A-4147-A177-3AD203B41FA5}">
                      <a16:colId xmlns:a16="http://schemas.microsoft.com/office/drawing/2014/main" val="3774700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53316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- 2018-12-30 20:01:55 </a:t>
                      </a:r>
                      <a:r>
                        <a:rPr kumimoji="0" lang="en-US" sz="1000" b="0" i="0" u="none" strike="noStrike" kern="1200" cap="none" spc="0" normalizeH="0" baseline="0" noProof="0">
                          <a:ln>
                            <a:noFill/>
                          </a:ln>
                          <a:solidFill>
                            <a:prstClr val="black"/>
                          </a:solidFill>
                          <a:effectLst/>
                          <a:uLnTx/>
                          <a:uFillTx/>
                          <a:latin typeface="+mn-lt"/>
                          <a:ea typeface="+mn-ea"/>
                          <a:cs typeface="+mn-cs"/>
                        </a:rPr>
                        <a:t>
 Let's get cozy ✨ Mit Lichterketten geht das zur späten Stunde so easy ;) Liebt Ihr stimmungsvolle Lichtobjekte und Kerzen im Winter genauso sehr wie wir?
.
.
.
#depot #depot_online #schönbeidir #newyear #silvester #cozy #home #decor #inspiration #homedecor #decoration #style #interior #interiorideas #interiordesign #interior4inspo #happynewyear #2019 #lights #lichterkettenliebe #silvesterparty #timetocelebrate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https://www.instagram.com/p/BsBcDEZgVJt/media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33279619"/>
                  </a:ext>
                </a:extLst>
              </a:tr>
            </a:tbl>
          </a:graphicData>
        </a:graphic>
      </p:graphicFrame>
      <p:sp>
        <p:nvSpPr>
          <p:cNvPr id="4" name="Text Placeholder 3">
            <a:extLst>
              <a:ext uri="{FF2B5EF4-FFF2-40B4-BE49-F238E27FC236}">
                <a16:creationId xmlns:a16="http://schemas.microsoft.com/office/drawing/2014/main" id="{4F437FBC-1F50-4ED4-BB2B-E4EA387EC9B1}"/>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41087463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59841-4B51-4538-B33E-B17A645031EA}"/>
              </a:ext>
            </a:extLst>
          </p:cNvPr>
          <p:cNvSpPr>
            <a:spLocks noGrp="1"/>
          </p:cNvSpPr>
          <p:nvPr>
            <p:ph type="title"/>
          </p:nvPr>
        </p:nvSpPr>
        <p:spPr/>
        <p:txBody>
          <a:bodyPr/>
          <a:lstStyle/>
          <a:p>
            <a:r>
              <a:rPr lang="en-US"/>
              <a:t>Instagram Posts Table | depot_online - 4 of 25</a:t>
            </a:r>
          </a:p>
        </p:txBody>
      </p:sp>
      <p:graphicFrame>
        <p:nvGraphicFramePr>
          <p:cNvPr id="5" name="Table Placeholder 4">
            <a:extLst>
              <a:ext uri="{FF2B5EF4-FFF2-40B4-BE49-F238E27FC236}">
                <a16:creationId xmlns:a16="http://schemas.microsoft.com/office/drawing/2014/main" id="{9600BB83-AC54-4A4E-BA03-BD9E3F1EB115}"/>
              </a:ext>
            </a:extLst>
          </p:cNvPr>
          <p:cNvGraphicFramePr>
            <a:graphicFrameLocks noGrp="1"/>
          </p:cNvGraphicFramePr>
          <p:nvPr>
            <p:ph type="tbl" sz="quarter" idx="13"/>
            <p:extLst>
              <p:ext uri="{D42A27DB-BD31-4B8C-83A1-F6EECF244321}">
                <p14:modId xmlns:p14="http://schemas.microsoft.com/office/powerpoint/2010/main" val="4071604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44752941"/>
                    </a:ext>
                  </a:extLst>
                </a:gridCol>
                <a:gridCol w="987552">
                  <a:extLst>
                    <a:ext uri="{9D8B030D-6E8A-4147-A177-3AD203B41FA5}">
                      <a16:colId xmlns:a16="http://schemas.microsoft.com/office/drawing/2014/main" val="182637689"/>
                    </a:ext>
                  </a:extLst>
                </a:gridCol>
                <a:gridCol w="987552">
                  <a:extLst>
                    <a:ext uri="{9D8B030D-6E8A-4147-A177-3AD203B41FA5}">
                      <a16:colId xmlns:a16="http://schemas.microsoft.com/office/drawing/2014/main" val="980567452"/>
                    </a:ext>
                  </a:extLst>
                </a:gridCol>
                <a:gridCol w="987552">
                  <a:extLst>
                    <a:ext uri="{9D8B030D-6E8A-4147-A177-3AD203B41FA5}">
                      <a16:colId xmlns:a16="http://schemas.microsoft.com/office/drawing/2014/main" val="3927414307"/>
                    </a:ext>
                  </a:extLst>
                </a:gridCol>
                <a:gridCol w="987552">
                  <a:extLst>
                    <a:ext uri="{9D8B030D-6E8A-4147-A177-3AD203B41FA5}">
                      <a16:colId xmlns:a16="http://schemas.microsoft.com/office/drawing/2014/main" val="3109877659"/>
                    </a:ext>
                  </a:extLst>
                </a:gridCol>
                <a:gridCol w="987552">
                  <a:extLst>
                    <a:ext uri="{9D8B030D-6E8A-4147-A177-3AD203B41FA5}">
                      <a16:colId xmlns:a16="http://schemas.microsoft.com/office/drawing/2014/main" val="3128538509"/>
                    </a:ext>
                  </a:extLst>
                </a:gridCol>
                <a:gridCol w="987552">
                  <a:extLst>
                    <a:ext uri="{9D8B030D-6E8A-4147-A177-3AD203B41FA5}">
                      <a16:colId xmlns:a16="http://schemas.microsoft.com/office/drawing/2014/main" val="15052418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04297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- 2018-12-30 10:30:15 </a:t>
                      </a:r>
                      <a:r>
                        <a:rPr kumimoji="0" lang="en-US" sz="1000" b="0" i="0" u="none" strike="noStrike" kern="1200" cap="none" spc="0" normalizeH="0" baseline="0" noProof="0">
                          <a:ln>
                            <a:noFill/>
                          </a:ln>
                          <a:solidFill>
                            <a:prstClr val="black"/>
                          </a:solidFill>
                          <a:effectLst/>
                          <a:uLnTx/>
                          <a:uFillTx/>
                          <a:latin typeface="+mn-lt"/>
                          <a:ea typeface="+mn-ea"/>
                          <a:cs typeface="+mn-cs"/>
                        </a:rPr>
                        <a:t>
 Was darf an Silvester auf keinen Fall bei Dir auf dem (Bar)Tisch fehlen? 🥂⠀⠀⠀⠀⠀⠀⠀⠀⠀
.⠀⠀⠀⠀⠀⠀⠀⠀⠀
.⠀⠀⠀⠀⠀⠀⠀⠀⠀
.⠀⠀⠀⠀⠀⠀⠀⠀⠀
#depot #depot_online #schönbeidir #nye #frohesneuesjahr #partytime #silvesterdeco #glitter #happynewyear #kugeln #timewithfriends #details #littlethings #luck #welcome2019 #newyear #timetocelebrate #wunderkerze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https://www.instagram.com/p/BsAaoCvDFGS/media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03158696"/>
                  </a:ext>
                </a:extLst>
              </a:tr>
            </a:tbl>
          </a:graphicData>
        </a:graphic>
      </p:graphicFrame>
      <p:sp>
        <p:nvSpPr>
          <p:cNvPr id="4" name="Text Placeholder 3">
            <a:extLst>
              <a:ext uri="{FF2B5EF4-FFF2-40B4-BE49-F238E27FC236}">
                <a16:creationId xmlns:a16="http://schemas.microsoft.com/office/drawing/2014/main" id="{DAFC1DB3-B8D3-43C6-8CAD-86EE7008E139}"/>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31601177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817C9-B96E-43DD-B8AF-5A02D7FD74B0}"/>
              </a:ext>
            </a:extLst>
          </p:cNvPr>
          <p:cNvSpPr>
            <a:spLocks noGrp="1"/>
          </p:cNvSpPr>
          <p:nvPr>
            <p:ph type="title"/>
          </p:nvPr>
        </p:nvSpPr>
        <p:spPr/>
        <p:txBody>
          <a:bodyPr/>
          <a:lstStyle/>
          <a:p>
            <a:r>
              <a:rPr lang="en-US"/>
              <a:t>Instagram Posts Table | depot_online - 5 of 25</a:t>
            </a:r>
          </a:p>
        </p:txBody>
      </p:sp>
      <p:graphicFrame>
        <p:nvGraphicFramePr>
          <p:cNvPr id="5" name="Table Placeholder 4">
            <a:extLst>
              <a:ext uri="{FF2B5EF4-FFF2-40B4-BE49-F238E27FC236}">
                <a16:creationId xmlns:a16="http://schemas.microsoft.com/office/drawing/2014/main" id="{C0FF03DF-F81E-4692-9FBF-9F314AAE000C}"/>
              </a:ext>
            </a:extLst>
          </p:cNvPr>
          <p:cNvGraphicFramePr>
            <a:graphicFrameLocks noGrp="1"/>
          </p:cNvGraphicFramePr>
          <p:nvPr>
            <p:ph type="tbl" sz="quarter" idx="13"/>
            <p:extLst>
              <p:ext uri="{D42A27DB-BD31-4B8C-83A1-F6EECF244321}">
                <p14:modId xmlns:p14="http://schemas.microsoft.com/office/powerpoint/2010/main" val="34753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05874474"/>
                    </a:ext>
                  </a:extLst>
                </a:gridCol>
                <a:gridCol w="987552">
                  <a:extLst>
                    <a:ext uri="{9D8B030D-6E8A-4147-A177-3AD203B41FA5}">
                      <a16:colId xmlns:a16="http://schemas.microsoft.com/office/drawing/2014/main" val="1134691411"/>
                    </a:ext>
                  </a:extLst>
                </a:gridCol>
                <a:gridCol w="987552">
                  <a:extLst>
                    <a:ext uri="{9D8B030D-6E8A-4147-A177-3AD203B41FA5}">
                      <a16:colId xmlns:a16="http://schemas.microsoft.com/office/drawing/2014/main" val="1401584523"/>
                    </a:ext>
                  </a:extLst>
                </a:gridCol>
                <a:gridCol w="987552">
                  <a:extLst>
                    <a:ext uri="{9D8B030D-6E8A-4147-A177-3AD203B41FA5}">
                      <a16:colId xmlns:a16="http://schemas.microsoft.com/office/drawing/2014/main" val="3899683472"/>
                    </a:ext>
                  </a:extLst>
                </a:gridCol>
                <a:gridCol w="987552">
                  <a:extLst>
                    <a:ext uri="{9D8B030D-6E8A-4147-A177-3AD203B41FA5}">
                      <a16:colId xmlns:a16="http://schemas.microsoft.com/office/drawing/2014/main" val="2140344624"/>
                    </a:ext>
                  </a:extLst>
                </a:gridCol>
                <a:gridCol w="987552">
                  <a:extLst>
                    <a:ext uri="{9D8B030D-6E8A-4147-A177-3AD203B41FA5}">
                      <a16:colId xmlns:a16="http://schemas.microsoft.com/office/drawing/2014/main" val="1528868041"/>
                    </a:ext>
                  </a:extLst>
                </a:gridCol>
                <a:gridCol w="987552">
                  <a:extLst>
                    <a:ext uri="{9D8B030D-6E8A-4147-A177-3AD203B41FA5}">
                      <a16:colId xmlns:a16="http://schemas.microsoft.com/office/drawing/2014/main" val="2884131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08949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- 2018-12-29 16:29:33 </a:t>
                      </a:r>
                      <a:r>
                        <a:rPr kumimoji="0" lang="en-US" sz="1000" b="0" i="0" u="none" strike="noStrike" kern="1200" cap="none" spc="0" normalizeH="0" baseline="0" noProof="0">
                          <a:ln>
                            <a:noFill/>
                          </a:ln>
                          <a:solidFill>
                            <a:prstClr val="black"/>
                          </a:solidFill>
                          <a:effectLst/>
                          <a:uLnTx/>
                          <a:uFillTx/>
                          <a:latin typeface="+mn-lt"/>
                          <a:ea typeface="+mn-ea"/>
                          <a:cs typeface="+mn-cs"/>
                        </a:rPr>
                        <a:t>
 Genießt Ihr auch die Ruhe vor der großen Silvesterparty?✨ dekogefluester macht es sich in ihrem traumhaft schönen Badezimmer gemütlich und taucht noch eine Runde ab bevor die Silvestervorbereitungen starten 🛀
.
.
.
#depot #depot_online #schönbeidir #bathroom #bathtime #relax #relaxingtime #badewanne #zeitfürdich #metime #homespa #spatime #dekoliebe #badezimmer #bathroomgoals #bubblebath #zeitfürmich #entspannung #relaxing #saturdays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https://www.instagram.com/p/Br-e8xmAKMV/media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14103828"/>
                  </a:ext>
                </a:extLst>
              </a:tr>
            </a:tbl>
          </a:graphicData>
        </a:graphic>
      </p:graphicFrame>
      <p:sp>
        <p:nvSpPr>
          <p:cNvPr id="4" name="Text Placeholder 3">
            <a:extLst>
              <a:ext uri="{FF2B5EF4-FFF2-40B4-BE49-F238E27FC236}">
                <a16:creationId xmlns:a16="http://schemas.microsoft.com/office/drawing/2014/main" id="{82967AC4-AE6B-4416-A880-F4D95DB34D3C}"/>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25257565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E8501-3324-464F-AB20-0D5BE7A03956}"/>
              </a:ext>
            </a:extLst>
          </p:cNvPr>
          <p:cNvSpPr>
            <a:spLocks noGrp="1"/>
          </p:cNvSpPr>
          <p:nvPr>
            <p:ph type="title"/>
          </p:nvPr>
        </p:nvSpPr>
        <p:spPr/>
        <p:txBody>
          <a:bodyPr/>
          <a:lstStyle/>
          <a:p>
            <a:r>
              <a:rPr lang="en-US"/>
              <a:t>Instagram Posts Table | depot_online - 6 of 25</a:t>
            </a:r>
          </a:p>
        </p:txBody>
      </p:sp>
      <p:graphicFrame>
        <p:nvGraphicFramePr>
          <p:cNvPr id="5" name="Table Placeholder 4">
            <a:extLst>
              <a:ext uri="{FF2B5EF4-FFF2-40B4-BE49-F238E27FC236}">
                <a16:creationId xmlns:a16="http://schemas.microsoft.com/office/drawing/2014/main" id="{B171EB51-A785-4C99-B70E-30C25C330999}"/>
              </a:ext>
            </a:extLst>
          </p:cNvPr>
          <p:cNvGraphicFramePr>
            <a:graphicFrameLocks noGrp="1"/>
          </p:cNvGraphicFramePr>
          <p:nvPr>
            <p:ph type="tbl" sz="quarter" idx="13"/>
            <p:extLst>
              <p:ext uri="{D42A27DB-BD31-4B8C-83A1-F6EECF244321}">
                <p14:modId xmlns:p14="http://schemas.microsoft.com/office/powerpoint/2010/main" val="3443228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65041189"/>
                    </a:ext>
                  </a:extLst>
                </a:gridCol>
                <a:gridCol w="987552">
                  <a:extLst>
                    <a:ext uri="{9D8B030D-6E8A-4147-A177-3AD203B41FA5}">
                      <a16:colId xmlns:a16="http://schemas.microsoft.com/office/drawing/2014/main" val="3953437144"/>
                    </a:ext>
                  </a:extLst>
                </a:gridCol>
                <a:gridCol w="987552">
                  <a:extLst>
                    <a:ext uri="{9D8B030D-6E8A-4147-A177-3AD203B41FA5}">
                      <a16:colId xmlns:a16="http://schemas.microsoft.com/office/drawing/2014/main" val="3331034909"/>
                    </a:ext>
                  </a:extLst>
                </a:gridCol>
                <a:gridCol w="987552">
                  <a:extLst>
                    <a:ext uri="{9D8B030D-6E8A-4147-A177-3AD203B41FA5}">
                      <a16:colId xmlns:a16="http://schemas.microsoft.com/office/drawing/2014/main" val="1676355964"/>
                    </a:ext>
                  </a:extLst>
                </a:gridCol>
                <a:gridCol w="987552">
                  <a:extLst>
                    <a:ext uri="{9D8B030D-6E8A-4147-A177-3AD203B41FA5}">
                      <a16:colId xmlns:a16="http://schemas.microsoft.com/office/drawing/2014/main" val="2553600686"/>
                    </a:ext>
                  </a:extLst>
                </a:gridCol>
                <a:gridCol w="987552">
                  <a:extLst>
                    <a:ext uri="{9D8B030D-6E8A-4147-A177-3AD203B41FA5}">
                      <a16:colId xmlns:a16="http://schemas.microsoft.com/office/drawing/2014/main" val="4145975679"/>
                    </a:ext>
                  </a:extLst>
                </a:gridCol>
                <a:gridCol w="987552">
                  <a:extLst>
                    <a:ext uri="{9D8B030D-6E8A-4147-A177-3AD203B41FA5}">
                      <a16:colId xmlns:a16="http://schemas.microsoft.com/office/drawing/2014/main" val="34862391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51325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- 2018-12-29 10:00:19 </a:t>
                      </a:r>
                      <a:r>
                        <a:rPr kumimoji="0" lang="en-US" sz="1000" b="0" i="0" u="none" strike="noStrike" kern="1200" cap="none" spc="0" normalizeH="0" baseline="0" noProof="0">
                          <a:ln>
                            <a:noFill/>
                          </a:ln>
                          <a:solidFill>
                            <a:prstClr val="black"/>
                          </a:solidFill>
                          <a:effectLst/>
                          <a:uLnTx/>
                          <a:uFillTx/>
                          <a:latin typeface="+mn-lt"/>
                          <a:ea typeface="+mn-ea"/>
                          <a:cs typeface="+mn-cs"/>
                        </a:rPr>
                        <a:t>
 Schon Pläne für heute Abend? So schön die Feiertage im Kreise der Familie auch waren, so freut man sich nach dem Weihnachtstroubel nun auch mal wieder auf ein Dinner zu zweit, wie bei elbankerdekoration❤️ ⠀⠀⠀⠀⠀⠀⠀⠀⠀
.⠀⠀⠀⠀⠀⠀⠀⠀⠀
.⠀⠀⠀⠀⠀⠀⠀⠀⠀
.⠀⠀⠀⠀⠀⠀⠀⠀⠀
#depot #depot_online #schönbeidir #zeitzuzweit #entspannung #tischdeko #details #dekoliebe #naturalelements #relaxing #dinnerfortwo #nomnom #winter #erholung #afterchristmas #resteessen #erinnerungen #privatedining #stayingathome #inspiration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https://www.instagram.com/p/Br9yZ_kDElX/media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83748305"/>
                  </a:ext>
                </a:extLst>
              </a:tr>
            </a:tbl>
          </a:graphicData>
        </a:graphic>
      </p:graphicFrame>
      <p:sp>
        <p:nvSpPr>
          <p:cNvPr id="4" name="Text Placeholder 3">
            <a:extLst>
              <a:ext uri="{FF2B5EF4-FFF2-40B4-BE49-F238E27FC236}">
                <a16:creationId xmlns:a16="http://schemas.microsoft.com/office/drawing/2014/main" id="{BE90BF4B-7E23-4F57-A552-0E298851FE4A}"/>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4306843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0E894-FE60-4741-A7AB-AE24B78F70B9}"/>
              </a:ext>
            </a:extLst>
          </p:cNvPr>
          <p:cNvSpPr>
            <a:spLocks noGrp="1"/>
          </p:cNvSpPr>
          <p:nvPr>
            <p:ph type="title"/>
          </p:nvPr>
        </p:nvSpPr>
        <p:spPr/>
        <p:txBody>
          <a:bodyPr/>
          <a:lstStyle/>
          <a:p>
            <a:r>
              <a:rPr lang="en-US"/>
              <a:t>Instagram Posts Table | depot_online - 7 of 25</a:t>
            </a:r>
          </a:p>
        </p:txBody>
      </p:sp>
      <p:graphicFrame>
        <p:nvGraphicFramePr>
          <p:cNvPr id="5" name="Table Placeholder 4">
            <a:extLst>
              <a:ext uri="{FF2B5EF4-FFF2-40B4-BE49-F238E27FC236}">
                <a16:creationId xmlns:a16="http://schemas.microsoft.com/office/drawing/2014/main" id="{032CC6F3-585B-4830-954E-F6990187B530}"/>
              </a:ext>
            </a:extLst>
          </p:cNvPr>
          <p:cNvGraphicFramePr>
            <a:graphicFrameLocks noGrp="1"/>
          </p:cNvGraphicFramePr>
          <p:nvPr>
            <p:ph type="tbl" sz="quarter" idx="13"/>
            <p:extLst>
              <p:ext uri="{D42A27DB-BD31-4B8C-83A1-F6EECF244321}">
                <p14:modId xmlns:p14="http://schemas.microsoft.com/office/powerpoint/2010/main" val="1821404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73261292"/>
                    </a:ext>
                  </a:extLst>
                </a:gridCol>
                <a:gridCol w="987552">
                  <a:extLst>
                    <a:ext uri="{9D8B030D-6E8A-4147-A177-3AD203B41FA5}">
                      <a16:colId xmlns:a16="http://schemas.microsoft.com/office/drawing/2014/main" val="3256666734"/>
                    </a:ext>
                  </a:extLst>
                </a:gridCol>
                <a:gridCol w="987552">
                  <a:extLst>
                    <a:ext uri="{9D8B030D-6E8A-4147-A177-3AD203B41FA5}">
                      <a16:colId xmlns:a16="http://schemas.microsoft.com/office/drawing/2014/main" val="4163887746"/>
                    </a:ext>
                  </a:extLst>
                </a:gridCol>
                <a:gridCol w="987552">
                  <a:extLst>
                    <a:ext uri="{9D8B030D-6E8A-4147-A177-3AD203B41FA5}">
                      <a16:colId xmlns:a16="http://schemas.microsoft.com/office/drawing/2014/main" val="3672280078"/>
                    </a:ext>
                  </a:extLst>
                </a:gridCol>
                <a:gridCol w="987552">
                  <a:extLst>
                    <a:ext uri="{9D8B030D-6E8A-4147-A177-3AD203B41FA5}">
                      <a16:colId xmlns:a16="http://schemas.microsoft.com/office/drawing/2014/main" val="4161237888"/>
                    </a:ext>
                  </a:extLst>
                </a:gridCol>
                <a:gridCol w="987552">
                  <a:extLst>
                    <a:ext uri="{9D8B030D-6E8A-4147-A177-3AD203B41FA5}">
                      <a16:colId xmlns:a16="http://schemas.microsoft.com/office/drawing/2014/main" val="231048802"/>
                    </a:ext>
                  </a:extLst>
                </a:gridCol>
                <a:gridCol w="987552">
                  <a:extLst>
                    <a:ext uri="{9D8B030D-6E8A-4147-A177-3AD203B41FA5}">
                      <a16:colId xmlns:a16="http://schemas.microsoft.com/office/drawing/2014/main" val="2955561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46030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- 2018-12-28 20:00:36 </a:t>
                      </a:r>
                      <a:r>
                        <a:rPr kumimoji="0" lang="en-US" sz="1000" b="0" i="0" u="none" strike="noStrike" kern="1200" cap="none" spc="0" normalizeH="0" baseline="0" noProof="0">
                          <a:ln>
                            <a:noFill/>
                          </a:ln>
                          <a:solidFill>
                            <a:prstClr val="black"/>
                          </a:solidFill>
                          <a:effectLst/>
                          <a:uLnTx/>
                          <a:uFillTx/>
                          <a:latin typeface="+mn-lt"/>
                          <a:ea typeface="+mn-ea"/>
                          <a:cs typeface="+mn-cs"/>
                        </a:rPr>
                        <a:t>
 Bei diesem Wetter will man sich einfach nur noch Zuhause einmummeln❄️ Mit ein wenig Licht &amp; Glanz auf den Fensterbänken versüßt Du Dir den Ausblick nach draußen 🌟⠀⠀⠀⠀⠀⠀⠀⠀⠀
.⠀⠀⠀⠀⠀⠀⠀⠀⠀
.⠀⠀⠀⠀⠀⠀⠀⠀⠀
.⠀⠀⠀⠀⠀⠀⠀⠀⠀
#depot #depot_online #schönbeidir #instadecor #interior #interiorideas #cozy #home #decor #inspiration #homedecor #decoration #style #interior #interiorideas #interiordesign #interior4inspo #lights #winter #december #chillin #fensterbank #fensterbankdeko #winterlights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https://www.instagram.com/p/Br8STuaBZsC/media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60853890"/>
                  </a:ext>
                </a:extLst>
              </a:tr>
            </a:tbl>
          </a:graphicData>
        </a:graphic>
      </p:graphicFrame>
      <p:sp>
        <p:nvSpPr>
          <p:cNvPr id="4" name="Text Placeholder 3">
            <a:extLst>
              <a:ext uri="{FF2B5EF4-FFF2-40B4-BE49-F238E27FC236}">
                <a16:creationId xmlns:a16="http://schemas.microsoft.com/office/drawing/2014/main" id="{9EAE5324-B430-469F-AB31-8D4333B3D10B}"/>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28899366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0A0D6-0E70-4D0D-B29E-070BAEA80348}"/>
              </a:ext>
            </a:extLst>
          </p:cNvPr>
          <p:cNvSpPr>
            <a:spLocks noGrp="1"/>
          </p:cNvSpPr>
          <p:nvPr>
            <p:ph type="title"/>
          </p:nvPr>
        </p:nvSpPr>
        <p:spPr/>
        <p:txBody>
          <a:bodyPr/>
          <a:lstStyle/>
          <a:p>
            <a:r>
              <a:rPr lang="en-US"/>
              <a:t>Instagram Posts Table | depot_online - 8 of 25</a:t>
            </a:r>
          </a:p>
        </p:txBody>
      </p:sp>
      <p:graphicFrame>
        <p:nvGraphicFramePr>
          <p:cNvPr id="5" name="Table Placeholder 4">
            <a:extLst>
              <a:ext uri="{FF2B5EF4-FFF2-40B4-BE49-F238E27FC236}">
                <a16:creationId xmlns:a16="http://schemas.microsoft.com/office/drawing/2014/main" id="{8B91F043-62B7-44B3-9A89-A6CFA99EF7DB}"/>
              </a:ext>
            </a:extLst>
          </p:cNvPr>
          <p:cNvGraphicFramePr>
            <a:graphicFrameLocks noGrp="1"/>
          </p:cNvGraphicFramePr>
          <p:nvPr>
            <p:ph type="tbl" sz="quarter" idx="13"/>
            <p:extLst>
              <p:ext uri="{D42A27DB-BD31-4B8C-83A1-F6EECF244321}">
                <p14:modId xmlns:p14="http://schemas.microsoft.com/office/powerpoint/2010/main" val="936044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13461924"/>
                    </a:ext>
                  </a:extLst>
                </a:gridCol>
                <a:gridCol w="987552">
                  <a:extLst>
                    <a:ext uri="{9D8B030D-6E8A-4147-A177-3AD203B41FA5}">
                      <a16:colId xmlns:a16="http://schemas.microsoft.com/office/drawing/2014/main" val="2666731629"/>
                    </a:ext>
                  </a:extLst>
                </a:gridCol>
                <a:gridCol w="987552">
                  <a:extLst>
                    <a:ext uri="{9D8B030D-6E8A-4147-A177-3AD203B41FA5}">
                      <a16:colId xmlns:a16="http://schemas.microsoft.com/office/drawing/2014/main" val="2163981186"/>
                    </a:ext>
                  </a:extLst>
                </a:gridCol>
                <a:gridCol w="987552">
                  <a:extLst>
                    <a:ext uri="{9D8B030D-6E8A-4147-A177-3AD203B41FA5}">
                      <a16:colId xmlns:a16="http://schemas.microsoft.com/office/drawing/2014/main" val="2356228539"/>
                    </a:ext>
                  </a:extLst>
                </a:gridCol>
                <a:gridCol w="987552">
                  <a:extLst>
                    <a:ext uri="{9D8B030D-6E8A-4147-A177-3AD203B41FA5}">
                      <a16:colId xmlns:a16="http://schemas.microsoft.com/office/drawing/2014/main" val="1382597834"/>
                    </a:ext>
                  </a:extLst>
                </a:gridCol>
                <a:gridCol w="987552">
                  <a:extLst>
                    <a:ext uri="{9D8B030D-6E8A-4147-A177-3AD203B41FA5}">
                      <a16:colId xmlns:a16="http://schemas.microsoft.com/office/drawing/2014/main" val="2599371575"/>
                    </a:ext>
                  </a:extLst>
                </a:gridCol>
                <a:gridCol w="987552">
                  <a:extLst>
                    <a:ext uri="{9D8B030D-6E8A-4147-A177-3AD203B41FA5}">
                      <a16:colId xmlns:a16="http://schemas.microsoft.com/office/drawing/2014/main" val="3555616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08379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- 2018-12-28 07:00:20 </a:t>
                      </a:r>
                      <a:r>
                        <a:rPr kumimoji="0" lang="en-US" sz="1000" b="0" i="0" u="none" strike="noStrike" kern="1200" cap="none" spc="0" normalizeH="0" baseline="0" noProof="0">
                          <a:ln>
                            <a:noFill/>
                          </a:ln>
                          <a:solidFill>
                            <a:prstClr val="black"/>
                          </a:solidFill>
                          <a:effectLst/>
                          <a:uLnTx/>
                          <a:uFillTx/>
                          <a:latin typeface="+mn-lt"/>
                          <a:ea typeface="+mn-ea"/>
                          <a:cs typeface="+mn-cs"/>
                        </a:rPr>
                        <a:t>
 Mein Vorsatz für 2019: Glücklich sein 🍀⠀⠀⠀⠀⠀⠀⠀⠀⠀
.⠀⠀⠀⠀⠀⠀⠀⠀⠀
.⠀⠀⠀⠀⠀⠀⠀⠀⠀
.⠀⠀⠀⠀⠀⠀⠀⠀⠀
#depot #depot_online #schönbeidir #happy #happynewyear #vorsätze #fun #entspannt #justhappy #justenjoylife #justbeyou #dekoliebe #quoteoftheday #quote #lessons #itsfriday #weekend #happytimes #partytime #weekendvibes #christmasholidays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https://www.instagram.com/p/Br65A4nlyUU/media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3330414"/>
                  </a:ext>
                </a:extLst>
              </a:tr>
            </a:tbl>
          </a:graphicData>
        </a:graphic>
      </p:graphicFrame>
      <p:sp>
        <p:nvSpPr>
          <p:cNvPr id="4" name="Text Placeholder 3">
            <a:extLst>
              <a:ext uri="{FF2B5EF4-FFF2-40B4-BE49-F238E27FC236}">
                <a16:creationId xmlns:a16="http://schemas.microsoft.com/office/drawing/2014/main" id="{F771D71B-BE7A-4FCB-87E1-1D4985EE272A}"/>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21221374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A6B8B-7680-4A1E-AC47-B569E94BD367}"/>
              </a:ext>
            </a:extLst>
          </p:cNvPr>
          <p:cNvSpPr>
            <a:spLocks noGrp="1"/>
          </p:cNvSpPr>
          <p:nvPr>
            <p:ph type="title"/>
          </p:nvPr>
        </p:nvSpPr>
        <p:spPr/>
        <p:txBody>
          <a:bodyPr/>
          <a:lstStyle/>
          <a:p>
            <a:r>
              <a:rPr lang="en-US"/>
              <a:t>Instagram Posts Table | depot_online - 9 of 25</a:t>
            </a:r>
          </a:p>
        </p:txBody>
      </p:sp>
      <p:graphicFrame>
        <p:nvGraphicFramePr>
          <p:cNvPr id="5" name="Table Placeholder 4">
            <a:extLst>
              <a:ext uri="{FF2B5EF4-FFF2-40B4-BE49-F238E27FC236}">
                <a16:creationId xmlns:a16="http://schemas.microsoft.com/office/drawing/2014/main" id="{8ECD5861-45CF-4619-9F1D-E360518F2672}"/>
              </a:ext>
            </a:extLst>
          </p:cNvPr>
          <p:cNvGraphicFramePr>
            <a:graphicFrameLocks noGrp="1"/>
          </p:cNvGraphicFramePr>
          <p:nvPr>
            <p:ph type="tbl" sz="quarter" idx="13"/>
            <p:extLst>
              <p:ext uri="{D42A27DB-BD31-4B8C-83A1-F6EECF244321}">
                <p14:modId xmlns:p14="http://schemas.microsoft.com/office/powerpoint/2010/main" val="4051625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11568991"/>
                    </a:ext>
                  </a:extLst>
                </a:gridCol>
                <a:gridCol w="987552">
                  <a:extLst>
                    <a:ext uri="{9D8B030D-6E8A-4147-A177-3AD203B41FA5}">
                      <a16:colId xmlns:a16="http://schemas.microsoft.com/office/drawing/2014/main" val="3127660283"/>
                    </a:ext>
                  </a:extLst>
                </a:gridCol>
                <a:gridCol w="987552">
                  <a:extLst>
                    <a:ext uri="{9D8B030D-6E8A-4147-A177-3AD203B41FA5}">
                      <a16:colId xmlns:a16="http://schemas.microsoft.com/office/drawing/2014/main" val="3232027629"/>
                    </a:ext>
                  </a:extLst>
                </a:gridCol>
                <a:gridCol w="987552">
                  <a:extLst>
                    <a:ext uri="{9D8B030D-6E8A-4147-A177-3AD203B41FA5}">
                      <a16:colId xmlns:a16="http://schemas.microsoft.com/office/drawing/2014/main" val="2046639655"/>
                    </a:ext>
                  </a:extLst>
                </a:gridCol>
                <a:gridCol w="987552">
                  <a:extLst>
                    <a:ext uri="{9D8B030D-6E8A-4147-A177-3AD203B41FA5}">
                      <a16:colId xmlns:a16="http://schemas.microsoft.com/office/drawing/2014/main" val="498444286"/>
                    </a:ext>
                  </a:extLst>
                </a:gridCol>
                <a:gridCol w="987552">
                  <a:extLst>
                    <a:ext uri="{9D8B030D-6E8A-4147-A177-3AD203B41FA5}">
                      <a16:colId xmlns:a16="http://schemas.microsoft.com/office/drawing/2014/main" val="2655203167"/>
                    </a:ext>
                  </a:extLst>
                </a:gridCol>
                <a:gridCol w="987552">
                  <a:extLst>
                    <a:ext uri="{9D8B030D-6E8A-4147-A177-3AD203B41FA5}">
                      <a16:colId xmlns:a16="http://schemas.microsoft.com/office/drawing/2014/main" val="653723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42092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- 2018-12-27 19:58:38 </a:t>
                      </a:r>
                      <a:r>
                        <a:rPr kumimoji="0" lang="en-US" sz="1000" b="0" i="0" u="none" strike="noStrike" kern="1200" cap="none" spc="0" normalizeH="0" baseline="0" noProof="0">
                          <a:ln>
                            <a:noFill/>
                          </a:ln>
                          <a:solidFill>
                            <a:prstClr val="black"/>
                          </a:solidFill>
                          <a:effectLst/>
                          <a:uLnTx/>
                          <a:uFillTx/>
                          <a:latin typeface="+mn-lt"/>
                          <a:ea typeface="+mn-ea"/>
                          <a:cs typeface="+mn-cs"/>
                        </a:rPr>
                        <a:t>
 🎁 Geschenktipp 🎁
Du bist auf eine Silvesterparty eingeladen und Dir fehlt noch ein Mitbringsel? Keine Sorge, mit diesen kleinen Happy New Year-Kugeln hübschst Du jede Sektflasche auf ;)🍾
.
.
.
#depot #depot_online #schönbeidir #nye #frohesneuesjahr #partytime #silvesterdeco #glitter #happynewyear #mitbringsel #geschenkideen #kugeln #timewithfriends #mini #details #littlethings #freudeschenken #presents #luck #cheers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https://www.instagram.com/p/Br5tSbSg19f/media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63359675"/>
                  </a:ext>
                </a:extLst>
              </a:tr>
            </a:tbl>
          </a:graphicData>
        </a:graphic>
      </p:graphicFrame>
      <p:sp>
        <p:nvSpPr>
          <p:cNvPr id="4" name="Text Placeholder 3">
            <a:extLst>
              <a:ext uri="{FF2B5EF4-FFF2-40B4-BE49-F238E27FC236}">
                <a16:creationId xmlns:a16="http://schemas.microsoft.com/office/drawing/2014/main" id="{6DA2FB62-808F-4A95-AED7-7D8C1B91E498}"/>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24688114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3579D-4F07-40E6-A62D-1A9D64A47D26}"/>
              </a:ext>
            </a:extLst>
          </p:cNvPr>
          <p:cNvSpPr>
            <a:spLocks noGrp="1"/>
          </p:cNvSpPr>
          <p:nvPr>
            <p:ph type="title"/>
          </p:nvPr>
        </p:nvSpPr>
        <p:spPr/>
        <p:txBody>
          <a:bodyPr/>
          <a:lstStyle/>
          <a:p>
            <a:r>
              <a:rPr lang="en-US"/>
              <a:t>Instagram Posts Table | depot_online - 10 of 25</a:t>
            </a:r>
          </a:p>
        </p:txBody>
      </p:sp>
      <p:graphicFrame>
        <p:nvGraphicFramePr>
          <p:cNvPr id="5" name="Table Placeholder 4">
            <a:extLst>
              <a:ext uri="{FF2B5EF4-FFF2-40B4-BE49-F238E27FC236}">
                <a16:creationId xmlns:a16="http://schemas.microsoft.com/office/drawing/2014/main" id="{D71BCB29-F113-4662-9135-7EF9F9B35C72}"/>
              </a:ext>
            </a:extLst>
          </p:cNvPr>
          <p:cNvGraphicFramePr>
            <a:graphicFrameLocks noGrp="1"/>
          </p:cNvGraphicFramePr>
          <p:nvPr>
            <p:ph type="tbl" sz="quarter" idx="13"/>
            <p:extLst>
              <p:ext uri="{D42A27DB-BD31-4B8C-83A1-F6EECF244321}">
                <p14:modId xmlns:p14="http://schemas.microsoft.com/office/powerpoint/2010/main" val="1887862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6837295"/>
                    </a:ext>
                  </a:extLst>
                </a:gridCol>
                <a:gridCol w="987552">
                  <a:extLst>
                    <a:ext uri="{9D8B030D-6E8A-4147-A177-3AD203B41FA5}">
                      <a16:colId xmlns:a16="http://schemas.microsoft.com/office/drawing/2014/main" val="2590547002"/>
                    </a:ext>
                  </a:extLst>
                </a:gridCol>
                <a:gridCol w="987552">
                  <a:extLst>
                    <a:ext uri="{9D8B030D-6E8A-4147-A177-3AD203B41FA5}">
                      <a16:colId xmlns:a16="http://schemas.microsoft.com/office/drawing/2014/main" val="4241891063"/>
                    </a:ext>
                  </a:extLst>
                </a:gridCol>
                <a:gridCol w="987552">
                  <a:extLst>
                    <a:ext uri="{9D8B030D-6E8A-4147-A177-3AD203B41FA5}">
                      <a16:colId xmlns:a16="http://schemas.microsoft.com/office/drawing/2014/main" val="469357908"/>
                    </a:ext>
                  </a:extLst>
                </a:gridCol>
                <a:gridCol w="987552">
                  <a:extLst>
                    <a:ext uri="{9D8B030D-6E8A-4147-A177-3AD203B41FA5}">
                      <a16:colId xmlns:a16="http://schemas.microsoft.com/office/drawing/2014/main" val="1506407306"/>
                    </a:ext>
                  </a:extLst>
                </a:gridCol>
                <a:gridCol w="987552">
                  <a:extLst>
                    <a:ext uri="{9D8B030D-6E8A-4147-A177-3AD203B41FA5}">
                      <a16:colId xmlns:a16="http://schemas.microsoft.com/office/drawing/2014/main" val="2600926465"/>
                    </a:ext>
                  </a:extLst>
                </a:gridCol>
                <a:gridCol w="987552">
                  <a:extLst>
                    <a:ext uri="{9D8B030D-6E8A-4147-A177-3AD203B41FA5}">
                      <a16:colId xmlns:a16="http://schemas.microsoft.com/office/drawing/2014/main" val="1544013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09546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- 2018-12-27 07:00:18 </a:t>
                      </a:r>
                      <a:r>
                        <a:rPr kumimoji="0" lang="en-US" sz="1000" b="0" i="0" u="none" strike="noStrike" kern="1200" cap="none" spc="0" normalizeH="0" baseline="0" noProof="0">
                          <a:ln>
                            <a:noFill/>
                          </a:ln>
                          <a:solidFill>
                            <a:prstClr val="black"/>
                          </a:solidFill>
                          <a:effectLst/>
                          <a:uLnTx/>
                          <a:uFillTx/>
                          <a:latin typeface="+mn-lt"/>
                          <a:ea typeface="+mn-ea"/>
                          <a:cs typeface="+mn-cs"/>
                        </a:rPr>
                        <a:t>
 Weiße Tannenwälder, kleine Schneeflocken und das Knistern unter den Füßen – nix da, bei uns ist weit und breit leider kein Schnee in Sicht :( Dann holen wir uns die Wintermagie eben mit Dekoelementen ins Haus ;)❄️⠀⠀⠀⠀⠀⠀⠀⠀⠀
.⠀⠀⠀⠀⠀⠀⠀⠀⠀
.⠀⠀⠀⠀⠀⠀⠀⠀⠀
.⠀⠀⠀⠀⠀⠀⠀⠀⠀
#depot #depot_online #schönbeidir #christmaslights #christmastree #snowflakes #interior #christmastime #schlicht #newyear #zwischendenjahren #winter #dekoliebe #beautiful #timeathome #holidayisover #inspiration #snow #wintertime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https://www.instagram.com/p/Br4UNv6FwZ-/media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05588417"/>
                  </a:ext>
                </a:extLst>
              </a:tr>
            </a:tbl>
          </a:graphicData>
        </a:graphic>
      </p:graphicFrame>
      <p:sp>
        <p:nvSpPr>
          <p:cNvPr id="4" name="Text Placeholder 3">
            <a:extLst>
              <a:ext uri="{FF2B5EF4-FFF2-40B4-BE49-F238E27FC236}">
                <a16:creationId xmlns:a16="http://schemas.microsoft.com/office/drawing/2014/main" id="{901C917A-6E5E-4C72-92E1-9FC323E0EB4B}"/>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8011994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4708F-0659-4559-A856-9A9168BCBFB8}"/>
              </a:ext>
            </a:extLst>
          </p:cNvPr>
          <p:cNvSpPr>
            <a:spLocks noGrp="1"/>
          </p:cNvSpPr>
          <p:nvPr>
            <p:ph type="title"/>
          </p:nvPr>
        </p:nvSpPr>
        <p:spPr/>
        <p:txBody>
          <a:bodyPr/>
          <a:lstStyle/>
          <a:p>
            <a:r>
              <a:rPr lang="en-US"/>
              <a:t>Instagram Posts Table | depot_online - 11 of 25</a:t>
            </a:r>
          </a:p>
        </p:txBody>
      </p:sp>
      <p:graphicFrame>
        <p:nvGraphicFramePr>
          <p:cNvPr id="5" name="Table Placeholder 4">
            <a:extLst>
              <a:ext uri="{FF2B5EF4-FFF2-40B4-BE49-F238E27FC236}">
                <a16:creationId xmlns:a16="http://schemas.microsoft.com/office/drawing/2014/main" id="{2D2B4198-C453-49E6-803D-17A72D9B63EA}"/>
              </a:ext>
            </a:extLst>
          </p:cNvPr>
          <p:cNvGraphicFramePr>
            <a:graphicFrameLocks noGrp="1"/>
          </p:cNvGraphicFramePr>
          <p:nvPr>
            <p:ph type="tbl" sz="quarter" idx="13"/>
            <p:extLst>
              <p:ext uri="{D42A27DB-BD31-4B8C-83A1-F6EECF244321}">
                <p14:modId xmlns:p14="http://schemas.microsoft.com/office/powerpoint/2010/main" val="2130544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82060065"/>
                    </a:ext>
                  </a:extLst>
                </a:gridCol>
                <a:gridCol w="987552">
                  <a:extLst>
                    <a:ext uri="{9D8B030D-6E8A-4147-A177-3AD203B41FA5}">
                      <a16:colId xmlns:a16="http://schemas.microsoft.com/office/drawing/2014/main" val="1140808823"/>
                    </a:ext>
                  </a:extLst>
                </a:gridCol>
                <a:gridCol w="987552">
                  <a:extLst>
                    <a:ext uri="{9D8B030D-6E8A-4147-A177-3AD203B41FA5}">
                      <a16:colId xmlns:a16="http://schemas.microsoft.com/office/drawing/2014/main" val="3864012300"/>
                    </a:ext>
                  </a:extLst>
                </a:gridCol>
                <a:gridCol w="987552">
                  <a:extLst>
                    <a:ext uri="{9D8B030D-6E8A-4147-A177-3AD203B41FA5}">
                      <a16:colId xmlns:a16="http://schemas.microsoft.com/office/drawing/2014/main" val="1773205058"/>
                    </a:ext>
                  </a:extLst>
                </a:gridCol>
                <a:gridCol w="987552">
                  <a:extLst>
                    <a:ext uri="{9D8B030D-6E8A-4147-A177-3AD203B41FA5}">
                      <a16:colId xmlns:a16="http://schemas.microsoft.com/office/drawing/2014/main" val="1366060236"/>
                    </a:ext>
                  </a:extLst>
                </a:gridCol>
                <a:gridCol w="987552">
                  <a:extLst>
                    <a:ext uri="{9D8B030D-6E8A-4147-A177-3AD203B41FA5}">
                      <a16:colId xmlns:a16="http://schemas.microsoft.com/office/drawing/2014/main" val="2182754304"/>
                    </a:ext>
                  </a:extLst>
                </a:gridCol>
                <a:gridCol w="987552">
                  <a:extLst>
                    <a:ext uri="{9D8B030D-6E8A-4147-A177-3AD203B41FA5}">
                      <a16:colId xmlns:a16="http://schemas.microsoft.com/office/drawing/2014/main" val="537526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15628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- 2018-12-26 18:32:13 </a:t>
                      </a:r>
                      <a:r>
                        <a:rPr kumimoji="0" lang="en-US" sz="1000" b="0" i="0" u="none" strike="noStrike" kern="1200" cap="none" spc="0" normalizeH="0" baseline="0" noProof="0">
                          <a:ln>
                            <a:noFill/>
                          </a:ln>
                          <a:solidFill>
                            <a:prstClr val="black"/>
                          </a:solidFill>
                          <a:effectLst/>
                          <a:uLnTx/>
                          <a:uFillTx/>
                          <a:latin typeface="+mn-lt"/>
                          <a:ea typeface="+mn-ea"/>
                          <a:cs typeface="+mn-cs"/>
                        </a:rPr>
                        <a:t>
 Nach Weihnachten kommt bekanntlich Silvester ;)🥂 Habt Ihr die Party des Jahres bereits vollständig geplant?
.
.
.
#depot #depot_online #schönbeidir #silvester #party #jahreswechsel #happynewyear #photobooth #fun #partydeko #silvesterparty #girlande #dekoliebe #nye #partytime #wunderkerzen #partystyling #partydecor #silvesterabend #vorfreude #amazing #details #happy #newyearphoto #hello2019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https://www.instagram.com/p/Br2-mprgBxv/media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91494483"/>
                  </a:ext>
                </a:extLst>
              </a:tr>
            </a:tbl>
          </a:graphicData>
        </a:graphic>
      </p:graphicFrame>
      <p:sp>
        <p:nvSpPr>
          <p:cNvPr id="4" name="Text Placeholder 3">
            <a:extLst>
              <a:ext uri="{FF2B5EF4-FFF2-40B4-BE49-F238E27FC236}">
                <a16:creationId xmlns:a16="http://schemas.microsoft.com/office/drawing/2014/main" id="{995D4CE6-D12F-40D6-B298-A31141B02062}"/>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39694281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4291F-7934-4820-A076-4D060CCD5C52}"/>
              </a:ext>
            </a:extLst>
          </p:cNvPr>
          <p:cNvSpPr>
            <a:spLocks noGrp="1"/>
          </p:cNvSpPr>
          <p:nvPr>
            <p:ph type="title"/>
          </p:nvPr>
        </p:nvSpPr>
        <p:spPr/>
        <p:txBody>
          <a:bodyPr/>
          <a:lstStyle/>
          <a:p>
            <a:r>
              <a:rPr lang="en-US"/>
              <a:t>Instagram Posts Table | depot_online - 12 of 25</a:t>
            </a:r>
          </a:p>
        </p:txBody>
      </p:sp>
      <p:graphicFrame>
        <p:nvGraphicFramePr>
          <p:cNvPr id="5" name="Table Placeholder 4">
            <a:extLst>
              <a:ext uri="{FF2B5EF4-FFF2-40B4-BE49-F238E27FC236}">
                <a16:creationId xmlns:a16="http://schemas.microsoft.com/office/drawing/2014/main" id="{8F3A8DFB-3D0F-4CAC-A67F-A73717B92072}"/>
              </a:ext>
            </a:extLst>
          </p:cNvPr>
          <p:cNvGraphicFramePr>
            <a:graphicFrameLocks noGrp="1"/>
          </p:cNvGraphicFramePr>
          <p:nvPr>
            <p:ph type="tbl" sz="quarter" idx="13"/>
            <p:extLst>
              <p:ext uri="{D42A27DB-BD31-4B8C-83A1-F6EECF244321}">
                <p14:modId xmlns:p14="http://schemas.microsoft.com/office/powerpoint/2010/main" val="891937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74918693"/>
                    </a:ext>
                  </a:extLst>
                </a:gridCol>
                <a:gridCol w="987552">
                  <a:extLst>
                    <a:ext uri="{9D8B030D-6E8A-4147-A177-3AD203B41FA5}">
                      <a16:colId xmlns:a16="http://schemas.microsoft.com/office/drawing/2014/main" val="609193801"/>
                    </a:ext>
                  </a:extLst>
                </a:gridCol>
                <a:gridCol w="987552">
                  <a:extLst>
                    <a:ext uri="{9D8B030D-6E8A-4147-A177-3AD203B41FA5}">
                      <a16:colId xmlns:a16="http://schemas.microsoft.com/office/drawing/2014/main" val="1663180321"/>
                    </a:ext>
                  </a:extLst>
                </a:gridCol>
                <a:gridCol w="987552">
                  <a:extLst>
                    <a:ext uri="{9D8B030D-6E8A-4147-A177-3AD203B41FA5}">
                      <a16:colId xmlns:a16="http://schemas.microsoft.com/office/drawing/2014/main" val="1949670959"/>
                    </a:ext>
                  </a:extLst>
                </a:gridCol>
                <a:gridCol w="987552">
                  <a:extLst>
                    <a:ext uri="{9D8B030D-6E8A-4147-A177-3AD203B41FA5}">
                      <a16:colId xmlns:a16="http://schemas.microsoft.com/office/drawing/2014/main" val="2061348886"/>
                    </a:ext>
                  </a:extLst>
                </a:gridCol>
                <a:gridCol w="987552">
                  <a:extLst>
                    <a:ext uri="{9D8B030D-6E8A-4147-A177-3AD203B41FA5}">
                      <a16:colId xmlns:a16="http://schemas.microsoft.com/office/drawing/2014/main" val="2794585441"/>
                    </a:ext>
                  </a:extLst>
                </a:gridCol>
                <a:gridCol w="987552">
                  <a:extLst>
                    <a:ext uri="{9D8B030D-6E8A-4147-A177-3AD203B41FA5}">
                      <a16:colId xmlns:a16="http://schemas.microsoft.com/office/drawing/2014/main" val="700169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78424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- 2018-12-26 09:00:19 </a:t>
                      </a:r>
                      <a:r>
                        <a:rPr kumimoji="0" lang="en-US" sz="1000" b="0" i="0" u="none" strike="noStrike" kern="1200" cap="none" spc="0" normalizeH="0" baseline="0" noProof="0">
                          <a:ln>
                            <a:noFill/>
                          </a:ln>
                          <a:solidFill>
                            <a:prstClr val="black"/>
                          </a:solidFill>
                          <a:effectLst/>
                          <a:uLnTx/>
                          <a:uFillTx/>
                          <a:latin typeface="+mn-lt"/>
                          <a:ea typeface="+mn-ea"/>
                          <a:cs typeface="+mn-cs"/>
                        </a:rPr>
                        <a:t>
 SALE SALE SALE – WE LOVE IT 💓⠀⠀⠀⠀⠀⠀⠀⠀⠀
Sichere Dir bis zu 70% Rabatt im Winter-Sale – ab sofort exklusiv im Onlineshop und ab morgen auch in Deiner Lieblingsfiliale🎉⠀⠀⠀⠀⠀⠀⠀⠀⠀
.⠀⠀⠀⠀⠀⠀⠀⠀⠀
.⠀⠀⠀⠀⠀⠀⠀⠀⠀
.⠀⠀⠀⠀⠀⠀⠀⠀⠀
#depot #depot_online #schönbeidir #sale #vorfreude #deko #interior #weihnachten #shopping #onlineshopping #gönndir #christmasdecor #amazing #bestoftheday #weihnachtszeit #afterchristmas #musthaves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https://www.instagram.com/p/Br19J7XF3wi/media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55773346"/>
                  </a:ext>
                </a:extLst>
              </a:tr>
            </a:tbl>
          </a:graphicData>
        </a:graphic>
      </p:graphicFrame>
      <p:sp>
        <p:nvSpPr>
          <p:cNvPr id="4" name="Text Placeholder 3">
            <a:extLst>
              <a:ext uri="{FF2B5EF4-FFF2-40B4-BE49-F238E27FC236}">
                <a16:creationId xmlns:a16="http://schemas.microsoft.com/office/drawing/2014/main" id="{1B565550-2419-4D2F-936F-450168F94D9B}"/>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23895947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FCA90-4D61-4F50-ADC8-9DE323715A17}"/>
              </a:ext>
            </a:extLst>
          </p:cNvPr>
          <p:cNvSpPr>
            <a:spLocks noGrp="1"/>
          </p:cNvSpPr>
          <p:nvPr>
            <p:ph type="title"/>
          </p:nvPr>
        </p:nvSpPr>
        <p:spPr/>
        <p:txBody>
          <a:bodyPr/>
          <a:lstStyle/>
          <a:p>
            <a:r>
              <a:rPr lang="en-US"/>
              <a:t>Instagram Posts Table | depot_online - 13 of 25</a:t>
            </a:r>
          </a:p>
        </p:txBody>
      </p:sp>
      <p:graphicFrame>
        <p:nvGraphicFramePr>
          <p:cNvPr id="5" name="Table Placeholder 4">
            <a:extLst>
              <a:ext uri="{FF2B5EF4-FFF2-40B4-BE49-F238E27FC236}">
                <a16:creationId xmlns:a16="http://schemas.microsoft.com/office/drawing/2014/main" id="{07DE70C2-2D89-4B5D-B242-DA8AEFC3594A}"/>
              </a:ext>
            </a:extLst>
          </p:cNvPr>
          <p:cNvGraphicFramePr>
            <a:graphicFrameLocks noGrp="1"/>
          </p:cNvGraphicFramePr>
          <p:nvPr>
            <p:ph type="tbl" sz="quarter" idx="13"/>
            <p:extLst>
              <p:ext uri="{D42A27DB-BD31-4B8C-83A1-F6EECF244321}">
                <p14:modId xmlns:p14="http://schemas.microsoft.com/office/powerpoint/2010/main" val="526182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28546977"/>
                    </a:ext>
                  </a:extLst>
                </a:gridCol>
                <a:gridCol w="987552">
                  <a:extLst>
                    <a:ext uri="{9D8B030D-6E8A-4147-A177-3AD203B41FA5}">
                      <a16:colId xmlns:a16="http://schemas.microsoft.com/office/drawing/2014/main" val="1761811731"/>
                    </a:ext>
                  </a:extLst>
                </a:gridCol>
                <a:gridCol w="987552">
                  <a:extLst>
                    <a:ext uri="{9D8B030D-6E8A-4147-A177-3AD203B41FA5}">
                      <a16:colId xmlns:a16="http://schemas.microsoft.com/office/drawing/2014/main" val="2378461566"/>
                    </a:ext>
                  </a:extLst>
                </a:gridCol>
                <a:gridCol w="987552">
                  <a:extLst>
                    <a:ext uri="{9D8B030D-6E8A-4147-A177-3AD203B41FA5}">
                      <a16:colId xmlns:a16="http://schemas.microsoft.com/office/drawing/2014/main" val="1891306728"/>
                    </a:ext>
                  </a:extLst>
                </a:gridCol>
                <a:gridCol w="987552">
                  <a:extLst>
                    <a:ext uri="{9D8B030D-6E8A-4147-A177-3AD203B41FA5}">
                      <a16:colId xmlns:a16="http://schemas.microsoft.com/office/drawing/2014/main" val="633600388"/>
                    </a:ext>
                  </a:extLst>
                </a:gridCol>
                <a:gridCol w="987552">
                  <a:extLst>
                    <a:ext uri="{9D8B030D-6E8A-4147-A177-3AD203B41FA5}">
                      <a16:colId xmlns:a16="http://schemas.microsoft.com/office/drawing/2014/main" val="2438487449"/>
                    </a:ext>
                  </a:extLst>
                </a:gridCol>
                <a:gridCol w="987552">
                  <a:extLst>
                    <a:ext uri="{9D8B030D-6E8A-4147-A177-3AD203B41FA5}">
                      <a16:colId xmlns:a16="http://schemas.microsoft.com/office/drawing/2014/main" val="1023088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69185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- 2018-12-25 17:13:12 </a:t>
                      </a:r>
                      <a:r>
                        <a:rPr kumimoji="0" lang="en-US" sz="1000" b="0" i="0" u="none" strike="noStrike" kern="1200" cap="none" spc="0" normalizeH="0" baseline="0" noProof="0">
                          <a:ln>
                            <a:noFill/>
                          </a:ln>
                          <a:solidFill>
                            <a:prstClr val="black"/>
                          </a:solidFill>
                          <a:effectLst/>
                          <a:uLnTx/>
                          <a:uFillTx/>
                          <a:latin typeface="+mn-lt"/>
                          <a:ea typeface="+mn-ea"/>
                          <a:cs typeface="+mn-cs"/>
                        </a:rPr>
                        <a:t>
 Für die Kleinsten das Größte: Weihnachtszeit, Lichterzauber, Magie der Wintertage ❄️. Tolle Weihnachtsaccessoires sorgen auch für leuchtende Augen im Kinderzimmer und verwandeln es in ein Weihnachtswunderland. Wie, das zeigt euch Mona von ichliebedeko . .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#depot #depot_online #schönbeidir #diy #christmas #kinderzimmer #lebenmitkinder #deko #weihnachtszeit #kids #momlife #naturaldecor #christmaslights #kinder #interior #kinderzimmerdeko #christmasdecor #diyhomedecor #inspiration #christmastree #weihnachtsstimmung #cute #weihnachtsbasteln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https://www.instagram.com/p/Br0Qw95AbIb/media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57429744"/>
                  </a:ext>
                </a:extLst>
              </a:tr>
            </a:tbl>
          </a:graphicData>
        </a:graphic>
      </p:graphicFrame>
      <p:sp>
        <p:nvSpPr>
          <p:cNvPr id="4" name="Text Placeholder 3">
            <a:extLst>
              <a:ext uri="{FF2B5EF4-FFF2-40B4-BE49-F238E27FC236}">
                <a16:creationId xmlns:a16="http://schemas.microsoft.com/office/drawing/2014/main" id="{D0D0F3EC-7452-466D-964B-A5BB94318BBF}"/>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16831710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40B67-C074-40DF-95E7-A37C201A720A}"/>
              </a:ext>
            </a:extLst>
          </p:cNvPr>
          <p:cNvSpPr>
            <a:spLocks noGrp="1"/>
          </p:cNvSpPr>
          <p:nvPr>
            <p:ph type="title"/>
          </p:nvPr>
        </p:nvSpPr>
        <p:spPr/>
        <p:txBody>
          <a:bodyPr/>
          <a:lstStyle/>
          <a:p>
            <a:r>
              <a:rPr lang="en-US"/>
              <a:t>Instagram Posts Table | depot_online - 14 of 25</a:t>
            </a:r>
          </a:p>
        </p:txBody>
      </p:sp>
      <p:graphicFrame>
        <p:nvGraphicFramePr>
          <p:cNvPr id="5" name="Table Placeholder 4">
            <a:extLst>
              <a:ext uri="{FF2B5EF4-FFF2-40B4-BE49-F238E27FC236}">
                <a16:creationId xmlns:a16="http://schemas.microsoft.com/office/drawing/2014/main" id="{6D1588C0-7962-482F-AB58-31845D4D4252}"/>
              </a:ext>
            </a:extLst>
          </p:cNvPr>
          <p:cNvGraphicFramePr>
            <a:graphicFrameLocks noGrp="1"/>
          </p:cNvGraphicFramePr>
          <p:nvPr>
            <p:ph type="tbl" sz="quarter" idx="13"/>
            <p:extLst>
              <p:ext uri="{D42A27DB-BD31-4B8C-83A1-F6EECF244321}">
                <p14:modId xmlns:p14="http://schemas.microsoft.com/office/powerpoint/2010/main" val="2730675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30630739"/>
                    </a:ext>
                  </a:extLst>
                </a:gridCol>
                <a:gridCol w="987552">
                  <a:extLst>
                    <a:ext uri="{9D8B030D-6E8A-4147-A177-3AD203B41FA5}">
                      <a16:colId xmlns:a16="http://schemas.microsoft.com/office/drawing/2014/main" val="243817177"/>
                    </a:ext>
                  </a:extLst>
                </a:gridCol>
                <a:gridCol w="987552">
                  <a:extLst>
                    <a:ext uri="{9D8B030D-6E8A-4147-A177-3AD203B41FA5}">
                      <a16:colId xmlns:a16="http://schemas.microsoft.com/office/drawing/2014/main" val="2960367723"/>
                    </a:ext>
                  </a:extLst>
                </a:gridCol>
                <a:gridCol w="987552">
                  <a:extLst>
                    <a:ext uri="{9D8B030D-6E8A-4147-A177-3AD203B41FA5}">
                      <a16:colId xmlns:a16="http://schemas.microsoft.com/office/drawing/2014/main" val="738296742"/>
                    </a:ext>
                  </a:extLst>
                </a:gridCol>
                <a:gridCol w="987552">
                  <a:extLst>
                    <a:ext uri="{9D8B030D-6E8A-4147-A177-3AD203B41FA5}">
                      <a16:colId xmlns:a16="http://schemas.microsoft.com/office/drawing/2014/main" val="2348329999"/>
                    </a:ext>
                  </a:extLst>
                </a:gridCol>
                <a:gridCol w="987552">
                  <a:extLst>
                    <a:ext uri="{9D8B030D-6E8A-4147-A177-3AD203B41FA5}">
                      <a16:colId xmlns:a16="http://schemas.microsoft.com/office/drawing/2014/main" val="1971205794"/>
                    </a:ext>
                  </a:extLst>
                </a:gridCol>
                <a:gridCol w="987552">
                  <a:extLst>
                    <a:ext uri="{9D8B030D-6E8A-4147-A177-3AD203B41FA5}">
                      <a16:colId xmlns:a16="http://schemas.microsoft.com/office/drawing/2014/main" val="3769165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01903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- 2018-12-25 10:00:33 </a:t>
                      </a:r>
                      <a:r>
                        <a:rPr kumimoji="0" lang="en-US" sz="1000" b="0" i="0" u="none" strike="noStrike" kern="1200" cap="none" spc="0" normalizeH="0" baseline="0" noProof="0">
                          <a:ln>
                            <a:noFill/>
                          </a:ln>
                          <a:solidFill>
                            <a:prstClr val="black"/>
                          </a:solidFill>
                          <a:effectLst/>
                          <a:uLnTx/>
                          <a:uFillTx/>
                          <a:latin typeface="+mn-lt"/>
                          <a:ea typeface="+mn-ea"/>
                          <a:cs typeface="+mn-cs"/>
                        </a:rPr>
                        <a:t>
 Welche Sprüche bringen Deine Liebsten jedes Jahr aufs Neue?🙈⠀⠀⠀⠀⠀⠀⠀⠀⠀
.⠀⠀⠀⠀⠀⠀⠀⠀⠀
.⠀⠀⠀⠀⠀⠀⠀⠀⠀
.⠀⠀⠀⠀⠀⠀⠀⠀⠀
#depot #depot_online #schönbeidir #bingo #sprüche #bullshit #christmas #weihnachtsstimmung #christmasiscoming #gamingtime #fun #familytime #merrychristmas #christmasfun #funnyday #familienzeit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https://www.instagram.com/p/BrzfQJUloSB/media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06997810"/>
                  </a:ext>
                </a:extLst>
              </a:tr>
            </a:tbl>
          </a:graphicData>
        </a:graphic>
      </p:graphicFrame>
      <p:sp>
        <p:nvSpPr>
          <p:cNvPr id="4" name="Text Placeholder 3">
            <a:extLst>
              <a:ext uri="{FF2B5EF4-FFF2-40B4-BE49-F238E27FC236}">
                <a16:creationId xmlns:a16="http://schemas.microsoft.com/office/drawing/2014/main" id="{FEC42027-6997-4037-8C54-B6DD890B1CDA}"/>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41300693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F923C-F819-44B4-801A-8C83C05342CC}"/>
              </a:ext>
            </a:extLst>
          </p:cNvPr>
          <p:cNvSpPr>
            <a:spLocks noGrp="1"/>
          </p:cNvSpPr>
          <p:nvPr>
            <p:ph type="title"/>
          </p:nvPr>
        </p:nvSpPr>
        <p:spPr/>
        <p:txBody>
          <a:bodyPr/>
          <a:lstStyle/>
          <a:p>
            <a:r>
              <a:rPr lang="en-US"/>
              <a:t>Instagram Posts Table | depot_online - 15 of 25</a:t>
            </a:r>
          </a:p>
        </p:txBody>
      </p:sp>
      <p:graphicFrame>
        <p:nvGraphicFramePr>
          <p:cNvPr id="5" name="Table Placeholder 4">
            <a:extLst>
              <a:ext uri="{FF2B5EF4-FFF2-40B4-BE49-F238E27FC236}">
                <a16:creationId xmlns:a16="http://schemas.microsoft.com/office/drawing/2014/main" id="{60F265D2-A0AC-4089-A378-45D558438E6A}"/>
              </a:ext>
            </a:extLst>
          </p:cNvPr>
          <p:cNvGraphicFramePr>
            <a:graphicFrameLocks noGrp="1"/>
          </p:cNvGraphicFramePr>
          <p:nvPr>
            <p:ph type="tbl" sz="quarter" idx="13"/>
            <p:extLst>
              <p:ext uri="{D42A27DB-BD31-4B8C-83A1-F6EECF244321}">
                <p14:modId xmlns:p14="http://schemas.microsoft.com/office/powerpoint/2010/main" val="3310267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04014790"/>
                    </a:ext>
                  </a:extLst>
                </a:gridCol>
                <a:gridCol w="987552">
                  <a:extLst>
                    <a:ext uri="{9D8B030D-6E8A-4147-A177-3AD203B41FA5}">
                      <a16:colId xmlns:a16="http://schemas.microsoft.com/office/drawing/2014/main" val="1633674071"/>
                    </a:ext>
                  </a:extLst>
                </a:gridCol>
                <a:gridCol w="987552">
                  <a:extLst>
                    <a:ext uri="{9D8B030D-6E8A-4147-A177-3AD203B41FA5}">
                      <a16:colId xmlns:a16="http://schemas.microsoft.com/office/drawing/2014/main" val="1107619475"/>
                    </a:ext>
                  </a:extLst>
                </a:gridCol>
                <a:gridCol w="987552">
                  <a:extLst>
                    <a:ext uri="{9D8B030D-6E8A-4147-A177-3AD203B41FA5}">
                      <a16:colId xmlns:a16="http://schemas.microsoft.com/office/drawing/2014/main" val="1081991015"/>
                    </a:ext>
                  </a:extLst>
                </a:gridCol>
                <a:gridCol w="987552">
                  <a:extLst>
                    <a:ext uri="{9D8B030D-6E8A-4147-A177-3AD203B41FA5}">
                      <a16:colId xmlns:a16="http://schemas.microsoft.com/office/drawing/2014/main" val="2417745479"/>
                    </a:ext>
                  </a:extLst>
                </a:gridCol>
                <a:gridCol w="987552">
                  <a:extLst>
                    <a:ext uri="{9D8B030D-6E8A-4147-A177-3AD203B41FA5}">
                      <a16:colId xmlns:a16="http://schemas.microsoft.com/office/drawing/2014/main" val="1998904426"/>
                    </a:ext>
                  </a:extLst>
                </a:gridCol>
                <a:gridCol w="987552">
                  <a:extLst>
                    <a:ext uri="{9D8B030D-6E8A-4147-A177-3AD203B41FA5}">
                      <a16:colId xmlns:a16="http://schemas.microsoft.com/office/drawing/2014/main" val="1305309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81390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- 2018-12-24 17:01:02 </a:t>
                      </a:r>
                      <a:r>
                        <a:rPr kumimoji="0" lang="en-US" sz="1000" b="0" i="0" u="none" strike="noStrike" kern="1200" cap="none" spc="0" normalizeH="0" baseline="0" noProof="0">
                          <a:ln>
                            <a:noFill/>
                          </a:ln>
                          <a:solidFill>
                            <a:prstClr val="black"/>
                          </a:solidFill>
                          <a:effectLst/>
                          <a:uLnTx/>
                          <a:uFillTx/>
                          <a:latin typeface="+mn-lt"/>
                          <a:ea typeface="+mn-ea"/>
                          <a:cs typeface="+mn-cs"/>
                        </a:rPr>
                        <a:t>
 Zeit für Bescherung 🎄🎁 Wann findet sie bei Euch statt – vor oder nach dem Essen?⠀⠀⠀⠀⠀⠀⠀⠀⠀
.⠀⠀⠀⠀⠀⠀⠀⠀⠀
.⠀⠀⠀⠀⠀⠀⠀⠀⠀
.⠀⠀⠀⠀⠀⠀⠀⠀⠀
#depot #depot_online #schönbeidir #christmas #vorfreude #beautiful #weihnachtsbaum #christmasvibes #christmasiscoming #dekoliebe #trees #details #snowflake #ohtannenbaum #candllight #christmasnight #christmaslights #geschenke #inspiration #naturaldecor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https://www.instagram.com/p/Brxqk_rhnnr/media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37875956"/>
                  </a:ext>
                </a:extLst>
              </a:tr>
            </a:tbl>
          </a:graphicData>
        </a:graphic>
      </p:graphicFrame>
      <p:sp>
        <p:nvSpPr>
          <p:cNvPr id="4" name="Text Placeholder 3">
            <a:extLst>
              <a:ext uri="{FF2B5EF4-FFF2-40B4-BE49-F238E27FC236}">
                <a16:creationId xmlns:a16="http://schemas.microsoft.com/office/drawing/2014/main" id="{FB2C9FC5-85EF-4861-9615-5E1BB031565E}"/>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15411120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F3E76-D201-429C-A545-7C48FC68901B}"/>
              </a:ext>
            </a:extLst>
          </p:cNvPr>
          <p:cNvSpPr>
            <a:spLocks noGrp="1"/>
          </p:cNvSpPr>
          <p:nvPr>
            <p:ph type="title"/>
          </p:nvPr>
        </p:nvSpPr>
        <p:spPr/>
        <p:txBody>
          <a:bodyPr/>
          <a:lstStyle/>
          <a:p>
            <a:r>
              <a:rPr lang="en-US"/>
              <a:t>Instagram Posts Table | depot_online - 16 of 25</a:t>
            </a:r>
          </a:p>
        </p:txBody>
      </p:sp>
      <p:graphicFrame>
        <p:nvGraphicFramePr>
          <p:cNvPr id="5" name="Table Placeholder 4">
            <a:extLst>
              <a:ext uri="{FF2B5EF4-FFF2-40B4-BE49-F238E27FC236}">
                <a16:creationId xmlns:a16="http://schemas.microsoft.com/office/drawing/2014/main" id="{1710E7BC-CDEB-4CE3-A547-6E4432265CFC}"/>
              </a:ext>
            </a:extLst>
          </p:cNvPr>
          <p:cNvGraphicFramePr>
            <a:graphicFrameLocks noGrp="1"/>
          </p:cNvGraphicFramePr>
          <p:nvPr>
            <p:ph type="tbl" sz="quarter" idx="13"/>
            <p:extLst>
              <p:ext uri="{D42A27DB-BD31-4B8C-83A1-F6EECF244321}">
                <p14:modId xmlns:p14="http://schemas.microsoft.com/office/powerpoint/2010/main" val="2502584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43852005"/>
                    </a:ext>
                  </a:extLst>
                </a:gridCol>
                <a:gridCol w="987552">
                  <a:extLst>
                    <a:ext uri="{9D8B030D-6E8A-4147-A177-3AD203B41FA5}">
                      <a16:colId xmlns:a16="http://schemas.microsoft.com/office/drawing/2014/main" val="3341784272"/>
                    </a:ext>
                  </a:extLst>
                </a:gridCol>
                <a:gridCol w="987552">
                  <a:extLst>
                    <a:ext uri="{9D8B030D-6E8A-4147-A177-3AD203B41FA5}">
                      <a16:colId xmlns:a16="http://schemas.microsoft.com/office/drawing/2014/main" val="2449389960"/>
                    </a:ext>
                  </a:extLst>
                </a:gridCol>
                <a:gridCol w="987552">
                  <a:extLst>
                    <a:ext uri="{9D8B030D-6E8A-4147-A177-3AD203B41FA5}">
                      <a16:colId xmlns:a16="http://schemas.microsoft.com/office/drawing/2014/main" val="633443311"/>
                    </a:ext>
                  </a:extLst>
                </a:gridCol>
                <a:gridCol w="987552">
                  <a:extLst>
                    <a:ext uri="{9D8B030D-6E8A-4147-A177-3AD203B41FA5}">
                      <a16:colId xmlns:a16="http://schemas.microsoft.com/office/drawing/2014/main" val="1612611933"/>
                    </a:ext>
                  </a:extLst>
                </a:gridCol>
                <a:gridCol w="987552">
                  <a:extLst>
                    <a:ext uri="{9D8B030D-6E8A-4147-A177-3AD203B41FA5}">
                      <a16:colId xmlns:a16="http://schemas.microsoft.com/office/drawing/2014/main" val="1337595445"/>
                    </a:ext>
                  </a:extLst>
                </a:gridCol>
                <a:gridCol w="987552">
                  <a:extLst>
                    <a:ext uri="{9D8B030D-6E8A-4147-A177-3AD203B41FA5}">
                      <a16:colId xmlns:a16="http://schemas.microsoft.com/office/drawing/2014/main" val="3679530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87135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- 2018-12-24 08:15:05 </a:t>
                      </a:r>
                      <a:r>
                        <a:rPr kumimoji="0" lang="en-US" sz="1000" b="0" i="0" u="none" strike="noStrike" kern="1200" cap="none" spc="0" normalizeH="0" baseline="0" noProof="0">
                          <a:ln>
                            <a:noFill/>
                          </a:ln>
                          <a:solidFill>
                            <a:prstClr val="black"/>
                          </a:solidFill>
                          <a:effectLst/>
                          <a:uLnTx/>
                          <a:uFillTx/>
                          <a:latin typeface="+mn-lt"/>
                          <a:ea typeface="+mn-ea"/>
                          <a:cs typeface="+mn-cs"/>
                        </a:rPr>
                        <a:t>
 Ihr Lieben, habt ein wunderschönes und besinnliches Weihnachtsfest mit all Euren Liebsten 👪🎄✨⠀⠀⠀⠀⠀⠀⠀⠀⠀
Genießt die Feiertage! Euer DEPOT Social Media Team 💜⠀⠀⠀⠀⠀⠀⠀⠀⠀
.⠀⠀⠀⠀⠀⠀⠀⠀⠀
.⠀⠀⠀⠀⠀⠀⠀⠀⠀
.⠀⠀⠀⠀⠀⠀⠀⠀⠀
#depot #depot_online #schönbeidir #photooftheday #happy #girls #team #christmas #holiday #winter #break #greets #seeyousoon #geschenke #fun #vorfreude #froheweihnachten #christmasiscoming #familytime #weihnachtsgrüße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https://www.instagram.com/p/BrwuYxnlSvX/media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24583505"/>
                  </a:ext>
                </a:extLst>
              </a:tr>
            </a:tbl>
          </a:graphicData>
        </a:graphic>
      </p:graphicFrame>
      <p:sp>
        <p:nvSpPr>
          <p:cNvPr id="4" name="Text Placeholder 3">
            <a:extLst>
              <a:ext uri="{FF2B5EF4-FFF2-40B4-BE49-F238E27FC236}">
                <a16:creationId xmlns:a16="http://schemas.microsoft.com/office/drawing/2014/main" id="{06BFEFC7-A01A-4390-A847-62D2967B4581}"/>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41757542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2E646-1B49-48FD-A4C7-E0EE85DDF601}"/>
              </a:ext>
            </a:extLst>
          </p:cNvPr>
          <p:cNvSpPr>
            <a:spLocks noGrp="1"/>
          </p:cNvSpPr>
          <p:nvPr>
            <p:ph type="title"/>
          </p:nvPr>
        </p:nvSpPr>
        <p:spPr/>
        <p:txBody>
          <a:bodyPr/>
          <a:lstStyle/>
          <a:p>
            <a:r>
              <a:rPr lang="en-US"/>
              <a:t>Instagram Posts Table | depot_online - 17 of 25</a:t>
            </a:r>
          </a:p>
        </p:txBody>
      </p:sp>
      <p:graphicFrame>
        <p:nvGraphicFramePr>
          <p:cNvPr id="5" name="Table Placeholder 4">
            <a:extLst>
              <a:ext uri="{FF2B5EF4-FFF2-40B4-BE49-F238E27FC236}">
                <a16:creationId xmlns:a16="http://schemas.microsoft.com/office/drawing/2014/main" id="{D74B266C-4DB1-4CAA-8A64-C93C0494ED7F}"/>
              </a:ext>
            </a:extLst>
          </p:cNvPr>
          <p:cNvGraphicFramePr>
            <a:graphicFrameLocks noGrp="1"/>
          </p:cNvGraphicFramePr>
          <p:nvPr>
            <p:ph type="tbl" sz="quarter" idx="13"/>
            <p:extLst>
              <p:ext uri="{D42A27DB-BD31-4B8C-83A1-F6EECF244321}">
                <p14:modId xmlns:p14="http://schemas.microsoft.com/office/powerpoint/2010/main" val="3025454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25560558"/>
                    </a:ext>
                  </a:extLst>
                </a:gridCol>
                <a:gridCol w="987552">
                  <a:extLst>
                    <a:ext uri="{9D8B030D-6E8A-4147-A177-3AD203B41FA5}">
                      <a16:colId xmlns:a16="http://schemas.microsoft.com/office/drawing/2014/main" val="1881036038"/>
                    </a:ext>
                  </a:extLst>
                </a:gridCol>
                <a:gridCol w="987552">
                  <a:extLst>
                    <a:ext uri="{9D8B030D-6E8A-4147-A177-3AD203B41FA5}">
                      <a16:colId xmlns:a16="http://schemas.microsoft.com/office/drawing/2014/main" val="3353777254"/>
                    </a:ext>
                  </a:extLst>
                </a:gridCol>
                <a:gridCol w="987552">
                  <a:extLst>
                    <a:ext uri="{9D8B030D-6E8A-4147-A177-3AD203B41FA5}">
                      <a16:colId xmlns:a16="http://schemas.microsoft.com/office/drawing/2014/main" val="906042278"/>
                    </a:ext>
                  </a:extLst>
                </a:gridCol>
                <a:gridCol w="987552">
                  <a:extLst>
                    <a:ext uri="{9D8B030D-6E8A-4147-A177-3AD203B41FA5}">
                      <a16:colId xmlns:a16="http://schemas.microsoft.com/office/drawing/2014/main" val="2663568461"/>
                    </a:ext>
                  </a:extLst>
                </a:gridCol>
                <a:gridCol w="987552">
                  <a:extLst>
                    <a:ext uri="{9D8B030D-6E8A-4147-A177-3AD203B41FA5}">
                      <a16:colId xmlns:a16="http://schemas.microsoft.com/office/drawing/2014/main" val="1175618259"/>
                    </a:ext>
                  </a:extLst>
                </a:gridCol>
                <a:gridCol w="987552">
                  <a:extLst>
                    <a:ext uri="{9D8B030D-6E8A-4147-A177-3AD203B41FA5}">
                      <a16:colId xmlns:a16="http://schemas.microsoft.com/office/drawing/2014/main" val="1487838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36157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- 2018-12-23 18:01:11 </a:t>
                      </a:r>
                      <a:r>
                        <a:rPr kumimoji="0" lang="en-US" sz="1000" b="0" i="0" u="none" strike="noStrike" kern="1200" cap="none" spc="0" normalizeH="0" baseline="0" noProof="0">
                          <a:ln>
                            <a:noFill/>
                          </a:ln>
                          <a:solidFill>
                            <a:prstClr val="black"/>
                          </a:solidFill>
                          <a:effectLst/>
                          <a:uLnTx/>
                          <a:uFillTx/>
                          <a:latin typeface="+mn-lt"/>
                          <a:ea typeface="+mn-ea"/>
                          <a:cs typeface="+mn-cs"/>
                        </a:rPr>
                        <a:t>
 Morgen Kinder, wird's was geben...🎁 Habt Ihr Eure Geschenke wie raumkroenung bereits verpackt oder wird das Geschenkeverpacken morgen früh eine Last Minute Aktion?⠀⠀⠀⠀⠀⠀⠀⠀⠀
.⠀⠀⠀⠀⠀⠀⠀⠀⠀
.⠀⠀⠀⠀⠀⠀⠀⠀⠀
.⠀⠀⠀⠀⠀⠀⠀⠀⠀
#depot #depot_online #gifts #schönbeidir #christmasgifts #christmas #inspiration #inspo #details #christmasdetails #lovely #winter #christmasiscoming #verpacken #geschenkeverpacken #weihnachtsgeschenke #xmaspresents #schenkenmachtfreude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https://www.instagram.com/p/BrvMqpZBLT1/media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06933744"/>
                  </a:ext>
                </a:extLst>
              </a:tr>
            </a:tbl>
          </a:graphicData>
        </a:graphic>
      </p:graphicFrame>
      <p:sp>
        <p:nvSpPr>
          <p:cNvPr id="4" name="Text Placeholder 3">
            <a:extLst>
              <a:ext uri="{FF2B5EF4-FFF2-40B4-BE49-F238E27FC236}">
                <a16:creationId xmlns:a16="http://schemas.microsoft.com/office/drawing/2014/main" id="{89D6561A-9A8E-4CC0-8D1C-002D52786D3A}"/>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7805957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A28C3-6878-4865-86BB-1DED74EB7ED4}"/>
              </a:ext>
            </a:extLst>
          </p:cNvPr>
          <p:cNvSpPr>
            <a:spLocks noGrp="1"/>
          </p:cNvSpPr>
          <p:nvPr>
            <p:ph type="title"/>
          </p:nvPr>
        </p:nvSpPr>
        <p:spPr/>
        <p:txBody>
          <a:bodyPr/>
          <a:lstStyle/>
          <a:p>
            <a:r>
              <a:rPr lang="en-US"/>
              <a:t>Instagram Posts Table | depot_online - 18 of 25</a:t>
            </a:r>
          </a:p>
        </p:txBody>
      </p:sp>
      <p:graphicFrame>
        <p:nvGraphicFramePr>
          <p:cNvPr id="5" name="Table Placeholder 4">
            <a:extLst>
              <a:ext uri="{FF2B5EF4-FFF2-40B4-BE49-F238E27FC236}">
                <a16:creationId xmlns:a16="http://schemas.microsoft.com/office/drawing/2014/main" id="{B3F30C7A-4660-4828-972E-AF9352B19238}"/>
              </a:ext>
            </a:extLst>
          </p:cNvPr>
          <p:cNvGraphicFramePr>
            <a:graphicFrameLocks noGrp="1"/>
          </p:cNvGraphicFramePr>
          <p:nvPr>
            <p:ph type="tbl" sz="quarter" idx="13"/>
            <p:extLst>
              <p:ext uri="{D42A27DB-BD31-4B8C-83A1-F6EECF244321}">
                <p14:modId xmlns:p14="http://schemas.microsoft.com/office/powerpoint/2010/main" val="2792314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53636448"/>
                    </a:ext>
                  </a:extLst>
                </a:gridCol>
                <a:gridCol w="987552">
                  <a:extLst>
                    <a:ext uri="{9D8B030D-6E8A-4147-A177-3AD203B41FA5}">
                      <a16:colId xmlns:a16="http://schemas.microsoft.com/office/drawing/2014/main" val="342650743"/>
                    </a:ext>
                  </a:extLst>
                </a:gridCol>
                <a:gridCol w="987552">
                  <a:extLst>
                    <a:ext uri="{9D8B030D-6E8A-4147-A177-3AD203B41FA5}">
                      <a16:colId xmlns:a16="http://schemas.microsoft.com/office/drawing/2014/main" val="3908060236"/>
                    </a:ext>
                  </a:extLst>
                </a:gridCol>
                <a:gridCol w="987552">
                  <a:extLst>
                    <a:ext uri="{9D8B030D-6E8A-4147-A177-3AD203B41FA5}">
                      <a16:colId xmlns:a16="http://schemas.microsoft.com/office/drawing/2014/main" val="1064059072"/>
                    </a:ext>
                  </a:extLst>
                </a:gridCol>
                <a:gridCol w="987552">
                  <a:extLst>
                    <a:ext uri="{9D8B030D-6E8A-4147-A177-3AD203B41FA5}">
                      <a16:colId xmlns:a16="http://schemas.microsoft.com/office/drawing/2014/main" val="3791726346"/>
                    </a:ext>
                  </a:extLst>
                </a:gridCol>
                <a:gridCol w="987552">
                  <a:extLst>
                    <a:ext uri="{9D8B030D-6E8A-4147-A177-3AD203B41FA5}">
                      <a16:colId xmlns:a16="http://schemas.microsoft.com/office/drawing/2014/main" val="434623962"/>
                    </a:ext>
                  </a:extLst>
                </a:gridCol>
                <a:gridCol w="987552">
                  <a:extLst>
                    <a:ext uri="{9D8B030D-6E8A-4147-A177-3AD203B41FA5}">
                      <a16:colId xmlns:a16="http://schemas.microsoft.com/office/drawing/2014/main" val="270546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74133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- 2018-12-23 08:00:26 </a:t>
                      </a:r>
                      <a:r>
                        <a:rPr kumimoji="0" lang="en-US" sz="1000" b="0" i="0" u="none" strike="noStrike" kern="1200" cap="none" spc="0" normalizeH="0" baseline="0" noProof="0">
                          <a:ln>
                            <a:noFill/>
                          </a:ln>
                          <a:solidFill>
                            <a:prstClr val="black"/>
                          </a:solidFill>
                          <a:effectLst/>
                          <a:uLnTx/>
                          <a:uFillTx/>
                          <a:latin typeface="+mn-lt"/>
                          <a:ea typeface="+mn-ea"/>
                          <a:cs typeface="+mn-cs"/>
                        </a:rPr>
                        <a:t>
 Endlich ist es soweit, morgen ist Weihnachten 😍 Kurz vor knapp haben wir noch den ultimativen Geschenke-Last-Minute-Tipp für alle, die es mal wieder verschwitzt haben: Einen DEPOT Gutschein zum Selbstausdrucken! Euer eigenes Wunschmotiv sorgt für eine individuelle Note. Damit werden Dekoträume wahr! 💟⠀⠀⠀⠀⠀⠀⠀⠀⠀
.⠀⠀⠀⠀⠀⠀⠀⠀⠀
.⠀⠀⠀⠀⠀⠀⠀⠀⠀
.⠀⠀⠀⠀⠀⠀⠀⠀⠀
#depot #depot_online #schönbeidir #christmas #christmasgift #lastminute #gutschein #giftcard #geschenketipp #geschenkinspo #inspiration #weihnachten #winteriscoming #lastminutegeschenk #lastminutexmas #gutscheinschenken #gutscheingeschenk #dekoliebhaber #dekoliebe #christmasgifts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https://www.instagram.com/p/BruH6oulic0/media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34265712"/>
                  </a:ext>
                </a:extLst>
              </a:tr>
            </a:tbl>
          </a:graphicData>
        </a:graphic>
      </p:graphicFrame>
      <p:sp>
        <p:nvSpPr>
          <p:cNvPr id="4" name="Text Placeholder 3">
            <a:extLst>
              <a:ext uri="{FF2B5EF4-FFF2-40B4-BE49-F238E27FC236}">
                <a16:creationId xmlns:a16="http://schemas.microsoft.com/office/drawing/2014/main" id="{DC0DBBEE-3F48-458E-8C2A-8DEBCFCE927E}"/>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15790043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5EE82-922D-412A-9E58-27D2FA09B1D0}"/>
              </a:ext>
            </a:extLst>
          </p:cNvPr>
          <p:cNvSpPr>
            <a:spLocks noGrp="1"/>
          </p:cNvSpPr>
          <p:nvPr>
            <p:ph type="title"/>
          </p:nvPr>
        </p:nvSpPr>
        <p:spPr/>
        <p:txBody>
          <a:bodyPr/>
          <a:lstStyle/>
          <a:p>
            <a:r>
              <a:rPr lang="en-US"/>
              <a:t>Instagram Posts Table | depot_online - 19 of 25</a:t>
            </a:r>
          </a:p>
        </p:txBody>
      </p:sp>
      <p:graphicFrame>
        <p:nvGraphicFramePr>
          <p:cNvPr id="5" name="Table Placeholder 4">
            <a:extLst>
              <a:ext uri="{FF2B5EF4-FFF2-40B4-BE49-F238E27FC236}">
                <a16:creationId xmlns:a16="http://schemas.microsoft.com/office/drawing/2014/main" id="{1949497A-1735-40B9-8A3F-0269350AB9BE}"/>
              </a:ext>
            </a:extLst>
          </p:cNvPr>
          <p:cNvGraphicFramePr>
            <a:graphicFrameLocks noGrp="1"/>
          </p:cNvGraphicFramePr>
          <p:nvPr>
            <p:ph type="tbl" sz="quarter" idx="13"/>
            <p:extLst>
              <p:ext uri="{D42A27DB-BD31-4B8C-83A1-F6EECF244321}">
                <p14:modId xmlns:p14="http://schemas.microsoft.com/office/powerpoint/2010/main" val="796650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82239445"/>
                    </a:ext>
                  </a:extLst>
                </a:gridCol>
                <a:gridCol w="987552">
                  <a:extLst>
                    <a:ext uri="{9D8B030D-6E8A-4147-A177-3AD203B41FA5}">
                      <a16:colId xmlns:a16="http://schemas.microsoft.com/office/drawing/2014/main" val="800712290"/>
                    </a:ext>
                  </a:extLst>
                </a:gridCol>
                <a:gridCol w="987552">
                  <a:extLst>
                    <a:ext uri="{9D8B030D-6E8A-4147-A177-3AD203B41FA5}">
                      <a16:colId xmlns:a16="http://schemas.microsoft.com/office/drawing/2014/main" val="2508415798"/>
                    </a:ext>
                  </a:extLst>
                </a:gridCol>
                <a:gridCol w="987552">
                  <a:extLst>
                    <a:ext uri="{9D8B030D-6E8A-4147-A177-3AD203B41FA5}">
                      <a16:colId xmlns:a16="http://schemas.microsoft.com/office/drawing/2014/main" val="1036990243"/>
                    </a:ext>
                  </a:extLst>
                </a:gridCol>
                <a:gridCol w="987552">
                  <a:extLst>
                    <a:ext uri="{9D8B030D-6E8A-4147-A177-3AD203B41FA5}">
                      <a16:colId xmlns:a16="http://schemas.microsoft.com/office/drawing/2014/main" val="372182970"/>
                    </a:ext>
                  </a:extLst>
                </a:gridCol>
                <a:gridCol w="987552">
                  <a:extLst>
                    <a:ext uri="{9D8B030D-6E8A-4147-A177-3AD203B41FA5}">
                      <a16:colId xmlns:a16="http://schemas.microsoft.com/office/drawing/2014/main" val="3191480790"/>
                    </a:ext>
                  </a:extLst>
                </a:gridCol>
                <a:gridCol w="987552">
                  <a:extLst>
                    <a:ext uri="{9D8B030D-6E8A-4147-A177-3AD203B41FA5}">
                      <a16:colId xmlns:a16="http://schemas.microsoft.com/office/drawing/2014/main" val="1578256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42438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- 2018-12-22 15:20:18 </a:t>
                      </a:r>
                      <a:r>
                        <a:rPr kumimoji="0" lang="en-US" sz="1000" b="0" i="0" u="none" strike="noStrike" kern="1200" cap="none" spc="0" normalizeH="0" baseline="0" noProof="0">
                          <a:ln>
                            <a:noFill/>
                          </a:ln>
                          <a:solidFill>
                            <a:prstClr val="black"/>
                          </a:solidFill>
                          <a:effectLst/>
                          <a:uLnTx/>
                          <a:uFillTx/>
                          <a:latin typeface="+mn-lt"/>
                          <a:ea typeface="+mn-ea"/>
                          <a:cs typeface="+mn-cs"/>
                        </a:rPr>
                        <a:t>
 Wer von Euch ist auch schon fleißig dabei, die letzten Weihnachtsgeschenke zu verpacken?🎁 Mit samtigen Schleifchen und hübschen Blumen geben wir uns dieses Jahr ganz besonders viel Mühe 🎀
.
.
.
#depot #depot_online #gifts #schönbeidir #christmasgifts #samt #velvet #giftbox #geschenkebox #geschenkeidee #christmas #inspiration #inspo #details #christmasdetails #christmastree #lovely #winter #christmasiscoming #verpacken #geschenkeverpacken #schenkenmachtfreude #schleifen #samt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https://www.instagram.com/p/BrsVdehgSc1/media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09167625"/>
                  </a:ext>
                </a:extLst>
              </a:tr>
            </a:tbl>
          </a:graphicData>
        </a:graphic>
      </p:graphicFrame>
      <p:sp>
        <p:nvSpPr>
          <p:cNvPr id="4" name="Text Placeholder 3">
            <a:extLst>
              <a:ext uri="{FF2B5EF4-FFF2-40B4-BE49-F238E27FC236}">
                <a16:creationId xmlns:a16="http://schemas.microsoft.com/office/drawing/2014/main" id="{C7FD9A4E-EBD3-43DA-BC09-21B3A9770B7A}"/>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17847564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032FD-AF79-42BC-B9B3-A1EB79208D04}"/>
              </a:ext>
            </a:extLst>
          </p:cNvPr>
          <p:cNvSpPr>
            <a:spLocks noGrp="1"/>
          </p:cNvSpPr>
          <p:nvPr>
            <p:ph type="title"/>
          </p:nvPr>
        </p:nvSpPr>
        <p:spPr/>
        <p:txBody>
          <a:bodyPr/>
          <a:lstStyle/>
          <a:p>
            <a:r>
              <a:rPr lang="en-US"/>
              <a:t>Instagram Posts Table | depot_online - 20 of 25</a:t>
            </a:r>
          </a:p>
        </p:txBody>
      </p:sp>
      <p:graphicFrame>
        <p:nvGraphicFramePr>
          <p:cNvPr id="5" name="Table Placeholder 4">
            <a:extLst>
              <a:ext uri="{FF2B5EF4-FFF2-40B4-BE49-F238E27FC236}">
                <a16:creationId xmlns:a16="http://schemas.microsoft.com/office/drawing/2014/main" id="{CB38C555-31E5-4AFC-B04D-1C7D4757519A}"/>
              </a:ext>
            </a:extLst>
          </p:cNvPr>
          <p:cNvGraphicFramePr>
            <a:graphicFrameLocks noGrp="1"/>
          </p:cNvGraphicFramePr>
          <p:nvPr>
            <p:ph type="tbl" sz="quarter" idx="13"/>
            <p:extLst>
              <p:ext uri="{D42A27DB-BD31-4B8C-83A1-F6EECF244321}">
                <p14:modId xmlns:p14="http://schemas.microsoft.com/office/powerpoint/2010/main" val="4143958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40642772"/>
                    </a:ext>
                  </a:extLst>
                </a:gridCol>
                <a:gridCol w="987552">
                  <a:extLst>
                    <a:ext uri="{9D8B030D-6E8A-4147-A177-3AD203B41FA5}">
                      <a16:colId xmlns:a16="http://schemas.microsoft.com/office/drawing/2014/main" val="636143183"/>
                    </a:ext>
                  </a:extLst>
                </a:gridCol>
                <a:gridCol w="987552">
                  <a:extLst>
                    <a:ext uri="{9D8B030D-6E8A-4147-A177-3AD203B41FA5}">
                      <a16:colId xmlns:a16="http://schemas.microsoft.com/office/drawing/2014/main" val="1457372823"/>
                    </a:ext>
                  </a:extLst>
                </a:gridCol>
                <a:gridCol w="987552">
                  <a:extLst>
                    <a:ext uri="{9D8B030D-6E8A-4147-A177-3AD203B41FA5}">
                      <a16:colId xmlns:a16="http://schemas.microsoft.com/office/drawing/2014/main" val="463914268"/>
                    </a:ext>
                  </a:extLst>
                </a:gridCol>
                <a:gridCol w="987552">
                  <a:extLst>
                    <a:ext uri="{9D8B030D-6E8A-4147-A177-3AD203B41FA5}">
                      <a16:colId xmlns:a16="http://schemas.microsoft.com/office/drawing/2014/main" val="3587356703"/>
                    </a:ext>
                  </a:extLst>
                </a:gridCol>
                <a:gridCol w="987552">
                  <a:extLst>
                    <a:ext uri="{9D8B030D-6E8A-4147-A177-3AD203B41FA5}">
                      <a16:colId xmlns:a16="http://schemas.microsoft.com/office/drawing/2014/main" val="2388168401"/>
                    </a:ext>
                  </a:extLst>
                </a:gridCol>
                <a:gridCol w="987552">
                  <a:extLst>
                    <a:ext uri="{9D8B030D-6E8A-4147-A177-3AD203B41FA5}">
                      <a16:colId xmlns:a16="http://schemas.microsoft.com/office/drawing/2014/main" val="14520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37276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- 2018-12-22 09:49:10 </a:t>
                      </a:r>
                      <a:r>
                        <a:rPr kumimoji="0" lang="en-US" sz="1000" b="0" i="0" u="none" strike="noStrike" kern="1200" cap="none" spc="0" normalizeH="0" baseline="0" noProof="0">
                          <a:ln>
                            <a:noFill/>
                          </a:ln>
                          <a:solidFill>
                            <a:prstClr val="black"/>
                          </a:solidFill>
                          <a:effectLst/>
                          <a:uLnTx/>
                          <a:uFillTx/>
                          <a:latin typeface="+mn-lt"/>
                          <a:ea typeface="+mn-ea"/>
                          <a:cs typeface="+mn-cs"/>
                        </a:rPr>
                        <a:t>
 Das Wichtigste auf einer Silvester Party sind doch immer die Drinks, oder? ;)🥂 Was serviert Ihr dieses Jahr? Die gute alte Bowle und Sekt oder die neuesten Trendgetränke wie Moscow Mule oder Negroni?
.
.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#depot #depot_online #schönbeidir #christmas #christmastime #barwagen #whiskey #gin #vodka #cocktails #chic #jamesbond #home #inspiration #livingroom #bar #inspo #decoration #instadeco #decor #interior #cocktail #homebar #bar #timetodrink #cheers #moscowmule #cocktailshaker #ginlover #hausbar #livingroom #chinchin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https://www.instagram.com/p/BrrvkLVA6YD/media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47059065"/>
                  </a:ext>
                </a:extLst>
              </a:tr>
            </a:tbl>
          </a:graphicData>
        </a:graphic>
      </p:graphicFrame>
      <p:sp>
        <p:nvSpPr>
          <p:cNvPr id="4" name="Text Placeholder 3">
            <a:extLst>
              <a:ext uri="{FF2B5EF4-FFF2-40B4-BE49-F238E27FC236}">
                <a16:creationId xmlns:a16="http://schemas.microsoft.com/office/drawing/2014/main" id="{3A8DAC32-CE0D-4A87-BDDC-E6B5B95BE76B}"/>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39314741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9C2BB-A387-43F3-A097-E06DACDB5D7F}"/>
              </a:ext>
            </a:extLst>
          </p:cNvPr>
          <p:cNvSpPr>
            <a:spLocks noGrp="1"/>
          </p:cNvSpPr>
          <p:nvPr>
            <p:ph type="title"/>
          </p:nvPr>
        </p:nvSpPr>
        <p:spPr/>
        <p:txBody>
          <a:bodyPr/>
          <a:lstStyle/>
          <a:p>
            <a:r>
              <a:rPr lang="en-US"/>
              <a:t>Instagram Posts Table | depot_online - 21 of 25</a:t>
            </a:r>
          </a:p>
        </p:txBody>
      </p:sp>
      <p:graphicFrame>
        <p:nvGraphicFramePr>
          <p:cNvPr id="5" name="Table Placeholder 4">
            <a:extLst>
              <a:ext uri="{FF2B5EF4-FFF2-40B4-BE49-F238E27FC236}">
                <a16:creationId xmlns:a16="http://schemas.microsoft.com/office/drawing/2014/main" id="{AA6AA2CA-230D-4491-9150-46693D86790A}"/>
              </a:ext>
            </a:extLst>
          </p:cNvPr>
          <p:cNvGraphicFramePr>
            <a:graphicFrameLocks noGrp="1"/>
          </p:cNvGraphicFramePr>
          <p:nvPr>
            <p:ph type="tbl" sz="quarter" idx="13"/>
            <p:extLst>
              <p:ext uri="{D42A27DB-BD31-4B8C-83A1-F6EECF244321}">
                <p14:modId xmlns:p14="http://schemas.microsoft.com/office/powerpoint/2010/main" val="1516125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05239949"/>
                    </a:ext>
                  </a:extLst>
                </a:gridCol>
                <a:gridCol w="987552">
                  <a:extLst>
                    <a:ext uri="{9D8B030D-6E8A-4147-A177-3AD203B41FA5}">
                      <a16:colId xmlns:a16="http://schemas.microsoft.com/office/drawing/2014/main" val="55350848"/>
                    </a:ext>
                  </a:extLst>
                </a:gridCol>
                <a:gridCol w="987552">
                  <a:extLst>
                    <a:ext uri="{9D8B030D-6E8A-4147-A177-3AD203B41FA5}">
                      <a16:colId xmlns:a16="http://schemas.microsoft.com/office/drawing/2014/main" val="3119469532"/>
                    </a:ext>
                  </a:extLst>
                </a:gridCol>
                <a:gridCol w="987552">
                  <a:extLst>
                    <a:ext uri="{9D8B030D-6E8A-4147-A177-3AD203B41FA5}">
                      <a16:colId xmlns:a16="http://schemas.microsoft.com/office/drawing/2014/main" val="2813963879"/>
                    </a:ext>
                  </a:extLst>
                </a:gridCol>
                <a:gridCol w="987552">
                  <a:extLst>
                    <a:ext uri="{9D8B030D-6E8A-4147-A177-3AD203B41FA5}">
                      <a16:colId xmlns:a16="http://schemas.microsoft.com/office/drawing/2014/main" val="932265703"/>
                    </a:ext>
                  </a:extLst>
                </a:gridCol>
                <a:gridCol w="987552">
                  <a:extLst>
                    <a:ext uri="{9D8B030D-6E8A-4147-A177-3AD203B41FA5}">
                      <a16:colId xmlns:a16="http://schemas.microsoft.com/office/drawing/2014/main" val="593558877"/>
                    </a:ext>
                  </a:extLst>
                </a:gridCol>
                <a:gridCol w="987552">
                  <a:extLst>
                    <a:ext uri="{9D8B030D-6E8A-4147-A177-3AD203B41FA5}">
                      <a16:colId xmlns:a16="http://schemas.microsoft.com/office/drawing/2014/main" val="1788737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73462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- 2018-12-21 20:15:14 </a:t>
                      </a:r>
                      <a:r>
                        <a:rPr kumimoji="0" lang="en-US" sz="1000" b="0" i="0" u="none" strike="noStrike" kern="1200" cap="none" spc="0" normalizeH="0" baseline="0" noProof="0">
                          <a:ln>
                            <a:noFill/>
                          </a:ln>
                          <a:solidFill>
                            <a:prstClr val="black"/>
                          </a:solidFill>
                          <a:effectLst/>
                          <a:uLnTx/>
                          <a:uFillTx/>
                          <a:latin typeface="+mn-lt"/>
                          <a:ea typeface="+mn-ea"/>
                          <a:cs typeface="+mn-cs"/>
                        </a:rPr>
                        <a:t>
 Welcher Weihnachtsfilm ist Euer Liebling?
.⠀⠀⠀⠀⠀⠀⠀⠀⠀
.⠀⠀⠀⠀⠀⠀⠀⠀⠀
.⠀⠀⠀⠀⠀⠀⠀⠀⠀
#depot #depot_online #schönbeidir #christmas #christmastime #weihnachten #filme #movies #kitsch #jedesjahr #love #besttimeoftheyear #quote #quoteoftheday #weihnachtsfilm #xmasmovie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https://www.instagram.com/p/BrqSazLBx9w/media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49403288"/>
                  </a:ext>
                </a:extLst>
              </a:tr>
            </a:tbl>
          </a:graphicData>
        </a:graphic>
      </p:graphicFrame>
      <p:sp>
        <p:nvSpPr>
          <p:cNvPr id="4" name="Text Placeholder 3">
            <a:extLst>
              <a:ext uri="{FF2B5EF4-FFF2-40B4-BE49-F238E27FC236}">
                <a16:creationId xmlns:a16="http://schemas.microsoft.com/office/drawing/2014/main" id="{06443D17-AA57-40ED-A247-D7C440CE6FB6}"/>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38763285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436D4-EBED-4863-8DBB-B7B3BFBA2126}"/>
              </a:ext>
            </a:extLst>
          </p:cNvPr>
          <p:cNvSpPr>
            <a:spLocks noGrp="1"/>
          </p:cNvSpPr>
          <p:nvPr>
            <p:ph type="title"/>
          </p:nvPr>
        </p:nvSpPr>
        <p:spPr/>
        <p:txBody>
          <a:bodyPr/>
          <a:lstStyle/>
          <a:p>
            <a:r>
              <a:rPr lang="en-US"/>
              <a:t>Instagram Posts Table | depot_online - 22 of 25</a:t>
            </a:r>
          </a:p>
        </p:txBody>
      </p:sp>
      <p:graphicFrame>
        <p:nvGraphicFramePr>
          <p:cNvPr id="5" name="Table Placeholder 4">
            <a:extLst>
              <a:ext uri="{FF2B5EF4-FFF2-40B4-BE49-F238E27FC236}">
                <a16:creationId xmlns:a16="http://schemas.microsoft.com/office/drawing/2014/main" id="{34AE0D7A-8C5B-465B-9F45-C647BCB500DC}"/>
              </a:ext>
            </a:extLst>
          </p:cNvPr>
          <p:cNvGraphicFramePr>
            <a:graphicFrameLocks noGrp="1"/>
          </p:cNvGraphicFramePr>
          <p:nvPr>
            <p:ph type="tbl" sz="quarter" idx="13"/>
            <p:extLst>
              <p:ext uri="{D42A27DB-BD31-4B8C-83A1-F6EECF244321}">
                <p14:modId xmlns:p14="http://schemas.microsoft.com/office/powerpoint/2010/main" val="2748380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18249111"/>
                    </a:ext>
                  </a:extLst>
                </a:gridCol>
                <a:gridCol w="987552">
                  <a:extLst>
                    <a:ext uri="{9D8B030D-6E8A-4147-A177-3AD203B41FA5}">
                      <a16:colId xmlns:a16="http://schemas.microsoft.com/office/drawing/2014/main" val="107887803"/>
                    </a:ext>
                  </a:extLst>
                </a:gridCol>
                <a:gridCol w="987552">
                  <a:extLst>
                    <a:ext uri="{9D8B030D-6E8A-4147-A177-3AD203B41FA5}">
                      <a16:colId xmlns:a16="http://schemas.microsoft.com/office/drawing/2014/main" val="215194245"/>
                    </a:ext>
                  </a:extLst>
                </a:gridCol>
                <a:gridCol w="987552">
                  <a:extLst>
                    <a:ext uri="{9D8B030D-6E8A-4147-A177-3AD203B41FA5}">
                      <a16:colId xmlns:a16="http://schemas.microsoft.com/office/drawing/2014/main" val="3857079170"/>
                    </a:ext>
                  </a:extLst>
                </a:gridCol>
                <a:gridCol w="987552">
                  <a:extLst>
                    <a:ext uri="{9D8B030D-6E8A-4147-A177-3AD203B41FA5}">
                      <a16:colId xmlns:a16="http://schemas.microsoft.com/office/drawing/2014/main" val="1845211106"/>
                    </a:ext>
                  </a:extLst>
                </a:gridCol>
                <a:gridCol w="987552">
                  <a:extLst>
                    <a:ext uri="{9D8B030D-6E8A-4147-A177-3AD203B41FA5}">
                      <a16:colId xmlns:a16="http://schemas.microsoft.com/office/drawing/2014/main" val="276049106"/>
                    </a:ext>
                  </a:extLst>
                </a:gridCol>
                <a:gridCol w="987552">
                  <a:extLst>
                    <a:ext uri="{9D8B030D-6E8A-4147-A177-3AD203B41FA5}">
                      <a16:colId xmlns:a16="http://schemas.microsoft.com/office/drawing/2014/main" val="3178289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41024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- 2018-12-21 11:40:31 </a:t>
                      </a:r>
                      <a:r>
                        <a:rPr kumimoji="0" lang="en-US" sz="1000" b="0" i="0" u="none" strike="noStrike" kern="1200" cap="none" spc="0" normalizeH="0" baseline="0" noProof="0">
                          <a:ln>
                            <a:noFill/>
                          </a:ln>
                          <a:solidFill>
                            <a:prstClr val="black"/>
                          </a:solidFill>
                          <a:effectLst/>
                          <a:uLnTx/>
                          <a:uFillTx/>
                          <a:latin typeface="+mn-lt"/>
                          <a:ea typeface="+mn-ea"/>
                          <a:cs typeface="+mn-cs"/>
                        </a:rPr>
                        <a:t>
 Silvesterparty de Luxe 🌟🥂 Golden Star, 20er-Jahre oder Bad Taste – wie wäre es dieses Jahr mal mit einer Mottoparty?
.
.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#depot #depot_online #schönbeidir #silvester #newyear #party #decoration #holiday #christmas #christmastime #xmas #decor #inspiration #partydeco #interior #dinner #dinnertime #silvester #newyear #happynewyear #love #goodbye2018 #silvesterparty #mottoparty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https://www.instagram.com/p/BrpXgy7AzVJ/media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38311378"/>
                  </a:ext>
                </a:extLst>
              </a:tr>
            </a:tbl>
          </a:graphicData>
        </a:graphic>
      </p:graphicFrame>
      <p:sp>
        <p:nvSpPr>
          <p:cNvPr id="4" name="Text Placeholder 3">
            <a:extLst>
              <a:ext uri="{FF2B5EF4-FFF2-40B4-BE49-F238E27FC236}">
                <a16:creationId xmlns:a16="http://schemas.microsoft.com/office/drawing/2014/main" id="{9257DF60-0A66-4043-8922-D69EA010390E}"/>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13903780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90FD4-D18C-4849-BC27-4F4243116C2B}"/>
              </a:ext>
            </a:extLst>
          </p:cNvPr>
          <p:cNvSpPr>
            <a:spLocks noGrp="1"/>
          </p:cNvSpPr>
          <p:nvPr>
            <p:ph type="title"/>
          </p:nvPr>
        </p:nvSpPr>
        <p:spPr/>
        <p:txBody>
          <a:bodyPr/>
          <a:lstStyle/>
          <a:p>
            <a:r>
              <a:rPr lang="en-US"/>
              <a:t>Instagram Posts Table | depot_online - 23 of 25</a:t>
            </a:r>
          </a:p>
        </p:txBody>
      </p:sp>
      <p:graphicFrame>
        <p:nvGraphicFramePr>
          <p:cNvPr id="5" name="Table Placeholder 4">
            <a:extLst>
              <a:ext uri="{FF2B5EF4-FFF2-40B4-BE49-F238E27FC236}">
                <a16:creationId xmlns:a16="http://schemas.microsoft.com/office/drawing/2014/main" id="{327D6318-1F8E-4063-A430-8300EEB86A43}"/>
              </a:ext>
            </a:extLst>
          </p:cNvPr>
          <p:cNvGraphicFramePr>
            <a:graphicFrameLocks noGrp="1"/>
          </p:cNvGraphicFramePr>
          <p:nvPr>
            <p:ph type="tbl" sz="quarter" idx="13"/>
            <p:extLst>
              <p:ext uri="{D42A27DB-BD31-4B8C-83A1-F6EECF244321}">
                <p14:modId xmlns:p14="http://schemas.microsoft.com/office/powerpoint/2010/main" val="929367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93072867"/>
                    </a:ext>
                  </a:extLst>
                </a:gridCol>
                <a:gridCol w="987552">
                  <a:extLst>
                    <a:ext uri="{9D8B030D-6E8A-4147-A177-3AD203B41FA5}">
                      <a16:colId xmlns:a16="http://schemas.microsoft.com/office/drawing/2014/main" val="908956972"/>
                    </a:ext>
                  </a:extLst>
                </a:gridCol>
                <a:gridCol w="987552">
                  <a:extLst>
                    <a:ext uri="{9D8B030D-6E8A-4147-A177-3AD203B41FA5}">
                      <a16:colId xmlns:a16="http://schemas.microsoft.com/office/drawing/2014/main" val="1233003474"/>
                    </a:ext>
                  </a:extLst>
                </a:gridCol>
                <a:gridCol w="987552">
                  <a:extLst>
                    <a:ext uri="{9D8B030D-6E8A-4147-A177-3AD203B41FA5}">
                      <a16:colId xmlns:a16="http://schemas.microsoft.com/office/drawing/2014/main" val="2525860468"/>
                    </a:ext>
                  </a:extLst>
                </a:gridCol>
                <a:gridCol w="987552">
                  <a:extLst>
                    <a:ext uri="{9D8B030D-6E8A-4147-A177-3AD203B41FA5}">
                      <a16:colId xmlns:a16="http://schemas.microsoft.com/office/drawing/2014/main" val="922827746"/>
                    </a:ext>
                  </a:extLst>
                </a:gridCol>
                <a:gridCol w="987552">
                  <a:extLst>
                    <a:ext uri="{9D8B030D-6E8A-4147-A177-3AD203B41FA5}">
                      <a16:colId xmlns:a16="http://schemas.microsoft.com/office/drawing/2014/main" val="795094910"/>
                    </a:ext>
                  </a:extLst>
                </a:gridCol>
                <a:gridCol w="987552">
                  <a:extLst>
                    <a:ext uri="{9D8B030D-6E8A-4147-A177-3AD203B41FA5}">
                      <a16:colId xmlns:a16="http://schemas.microsoft.com/office/drawing/2014/main" val="858624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56727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- 2018-12-21 07:00:26 </a:t>
                      </a:r>
                      <a:r>
                        <a:rPr kumimoji="0" lang="en-US" sz="1000" b="0" i="0" u="none" strike="noStrike" kern="1200" cap="none" spc="0" normalizeH="0" baseline="0" noProof="0">
                          <a:ln>
                            <a:noFill/>
                          </a:ln>
                          <a:solidFill>
                            <a:prstClr val="black"/>
                          </a:solidFill>
                          <a:effectLst/>
                          <a:uLnTx/>
                          <a:uFillTx/>
                          <a:latin typeface="+mn-lt"/>
                          <a:ea typeface="+mn-ea"/>
                          <a:cs typeface="+mn-cs"/>
                        </a:rPr>
                        <a:t>
 Guter Vorsatz fürs neue Jahr: die Bildschirmzeit reduzieren 😎 In diesem Sinne verabschieden wir uns langsam aber sicher für die Weihnachtsfeiertage und sind ab dem 27.12. wieder für Euch da. Habt ein wunderschönes Weihnachtsfest und genießt die freie Zeit mit Euren Liebsten 🎄👪
.⠀⠀⠀⠀⠀⠀⠀⠀⠀
.⠀⠀⠀⠀⠀⠀⠀⠀⠀
.⠀⠀⠀⠀⠀⠀⠀⠀⠀
#depot #depot_online #schönbeidir #rosa #christmas #weihnachten #christmasiscoming  #stars #sterne #christmastree #baumschmuck #xmas #xmasdecor #decoration #interior #inspiration #instadeco #interiorideas #home #living #homesweethome #winter #christmasdecoration #xmastree #holiday #xmasholiday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https://www.instagram.com/p/Bro3dfclhPc/media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56331027"/>
                  </a:ext>
                </a:extLst>
              </a:tr>
            </a:tbl>
          </a:graphicData>
        </a:graphic>
      </p:graphicFrame>
      <p:sp>
        <p:nvSpPr>
          <p:cNvPr id="4" name="Text Placeholder 3">
            <a:extLst>
              <a:ext uri="{FF2B5EF4-FFF2-40B4-BE49-F238E27FC236}">
                <a16:creationId xmlns:a16="http://schemas.microsoft.com/office/drawing/2014/main" id="{917C8E4B-BDB9-4908-BA30-B6CFA6DD0556}"/>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5230526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9BA9D-A6D5-436D-BDCB-BB094A6C61F6}"/>
              </a:ext>
            </a:extLst>
          </p:cNvPr>
          <p:cNvSpPr>
            <a:spLocks noGrp="1"/>
          </p:cNvSpPr>
          <p:nvPr>
            <p:ph type="title"/>
          </p:nvPr>
        </p:nvSpPr>
        <p:spPr/>
        <p:txBody>
          <a:bodyPr/>
          <a:lstStyle/>
          <a:p>
            <a:r>
              <a:rPr lang="en-US"/>
              <a:t>Instagram Posts Table | depot_online - 24 of 25</a:t>
            </a:r>
          </a:p>
        </p:txBody>
      </p:sp>
      <p:graphicFrame>
        <p:nvGraphicFramePr>
          <p:cNvPr id="5" name="Table Placeholder 4">
            <a:extLst>
              <a:ext uri="{FF2B5EF4-FFF2-40B4-BE49-F238E27FC236}">
                <a16:creationId xmlns:a16="http://schemas.microsoft.com/office/drawing/2014/main" id="{58CC4E81-2147-4BD9-BCE7-202C9D99A333}"/>
              </a:ext>
            </a:extLst>
          </p:cNvPr>
          <p:cNvGraphicFramePr>
            <a:graphicFrameLocks noGrp="1"/>
          </p:cNvGraphicFramePr>
          <p:nvPr>
            <p:ph type="tbl" sz="quarter" idx="13"/>
            <p:extLst>
              <p:ext uri="{D42A27DB-BD31-4B8C-83A1-F6EECF244321}">
                <p14:modId xmlns:p14="http://schemas.microsoft.com/office/powerpoint/2010/main" val="3804394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36333449"/>
                    </a:ext>
                  </a:extLst>
                </a:gridCol>
                <a:gridCol w="987552">
                  <a:extLst>
                    <a:ext uri="{9D8B030D-6E8A-4147-A177-3AD203B41FA5}">
                      <a16:colId xmlns:a16="http://schemas.microsoft.com/office/drawing/2014/main" val="3764996827"/>
                    </a:ext>
                  </a:extLst>
                </a:gridCol>
                <a:gridCol w="987552">
                  <a:extLst>
                    <a:ext uri="{9D8B030D-6E8A-4147-A177-3AD203B41FA5}">
                      <a16:colId xmlns:a16="http://schemas.microsoft.com/office/drawing/2014/main" val="4084827389"/>
                    </a:ext>
                  </a:extLst>
                </a:gridCol>
                <a:gridCol w="987552">
                  <a:extLst>
                    <a:ext uri="{9D8B030D-6E8A-4147-A177-3AD203B41FA5}">
                      <a16:colId xmlns:a16="http://schemas.microsoft.com/office/drawing/2014/main" val="2067488975"/>
                    </a:ext>
                  </a:extLst>
                </a:gridCol>
                <a:gridCol w="987552">
                  <a:extLst>
                    <a:ext uri="{9D8B030D-6E8A-4147-A177-3AD203B41FA5}">
                      <a16:colId xmlns:a16="http://schemas.microsoft.com/office/drawing/2014/main" val="2314815587"/>
                    </a:ext>
                  </a:extLst>
                </a:gridCol>
                <a:gridCol w="987552">
                  <a:extLst>
                    <a:ext uri="{9D8B030D-6E8A-4147-A177-3AD203B41FA5}">
                      <a16:colId xmlns:a16="http://schemas.microsoft.com/office/drawing/2014/main" val="3340686852"/>
                    </a:ext>
                  </a:extLst>
                </a:gridCol>
                <a:gridCol w="987552">
                  <a:extLst>
                    <a:ext uri="{9D8B030D-6E8A-4147-A177-3AD203B41FA5}">
                      <a16:colId xmlns:a16="http://schemas.microsoft.com/office/drawing/2014/main" val="3936436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07311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- 2018-12-20 20:01:01 </a:t>
                      </a:r>
                      <a:r>
                        <a:rPr kumimoji="0" lang="en-US" sz="1000" b="0" i="0" u="none" strike="noStrike" kern="1200" cap="none" spc="0" normalizeH="0" baseline="0" noProof="0">
                          <a:ln>
                            <a:noFill/>
                          </a:ln>
                          <a:solidFill>
                            <a:prstClr val="black"/>
                          </a:solidFill>
                          <a:effectLst/>
                          <a:uLnTx/>
                          <a:uFillTx/>
                          <a:latin typeface="+mn-lt"/>
                          <a:ea typeface="+mn-ea"/>
                          <a:cs typeface="+mn-cs"/>
                        </a:rPr>
                        <a:t>
 🎁 Geschenktipp 🎁⠀⠀⠀⠀⠀⠀⠀⠀⠀
⠀⠀⠀⠀⠀⠀⠀⠀⠀
Geschenke aus der Küche verzaubern den Beschenkten ganz besonders, wenn sie mit viel Liebe zubereitet wurden 🌟 Eierlikör selber machen? Das geht ganz easy ;) ⠀⠀⠀⠀⠀⠀⠀⠀⠀
So gelingt Omas Klassiker:⠀⠀⠀⠀⠀⠀⠀⠀⠀
⠀⠀⠀⠀⠀⠀⠀⠀⠀
Zutaten für 1 Liter:⠀⠀⠀⠀⠀⠀⠀⠀⠀
- 8 frische Eigelb⠀⠀⠀⠀⠀⠀⠀⠀⠀
- 1 Päckchen Vanillezucker⠀⠀⠀⠀⠀⠀⠀⠀⠀
- 250 g Puderzucker⠀⠀⠀⠀⠀⠀⠀⠀⠀
- 1 kleine Dose Kondensmilch (340 g mit 7,5 % Fett)⠀⠀⠀⠀⠀⠀⠀⠀⠀
- 250 ml weißer Rum⠀⠀⠀⠀⠀⠀⠀⠀⠀
.⠀⠀⠀⠀⠀⠀⠀⠀⠀
Zubereitung:⠀⠀⠀⠀⠀⠀⠀⠀⠀
1. Eigelbe und Vanillezucker in einer Schüssel verrühren. Nach und nach Puderzucker, Kondensmilch und Rum unterrühren.⠀⠀⠀⠀⠀⠀⠀⠀⠀
2. Die Eierlikör-Masse mit dem Schneebesen des Rührgerätes über dem heißen Wasserbad ca. 6 Minuten dickcremig aufschlagen.⠀⠀⠀⠀⠀⠀⠀⠀⠀
3. Den Eierlikör mit Hilfe eines Trichters in eine hübsche Glasflasche füllen, verzieren, fertig!⠀⠀⠀⠀⠀⠀⠀⠀⠀
.⠀⠀⠀⠀⠀⠀⠀⠀⠀
.⠀⠀⠀⠀⠀⠀⠀⠀⠀
.⠀⠀⠀⠀⠀⠀⠀⠀⠀
#depot #depot_online #schönbeidir #likör #diy #selfmade #geschenkidee #christmas #christmasgift #g...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https://www.instagram.com/p/Brnr_tEhIRa/media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60565103"/>
                  </a:ext>
                </a:extLst>
              </a:tr>
            </a:tbl>
          </a:graphicData>
        </a:graphic>
      </p:graphicFrame>
      <p:sp>
        <p:nvSpPr>
          <p:cNvPr id="4" name="Text Placeholder 3">
            <a:extLst>
              <a:ext uri="{FF2B5EF4-FFF2-40B4-BE49-F238E27FC236}">
                <a16:creationId xmlns:a16="http://schemas.microsoft.com/office/drawing/2014/main" id="{8327DFC1-0BF1-418E-90F2-A89F666050A1}"/>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16423374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B0933-1552-4CF4-9F54-A17E4421C6CF}"/>
              </a:ext>
            </a:extLst>
          </p:cNvPr>
          <p:cNvSpPr>
            <a:spLocks noGrp="1"/>
          </p:cNvSpPr>
          <p:nvPr>
            <p:ph type="title"/>
          </p:nvPr>
        </p:nvSpPr>
        <p:spPr/>
        <p:txBody>
          <a:bodyPr/>
          <a:lstStyle/>
          <a:p>
            <a:r>
              <a:rPr lang="en-US"/>
              <a:t>Instagram Posts Table | depot_online - 25 of 25</a:t>
            </a:r>
          </a:p>
        </p:txBody>
      </p:sp>
      <p:graphicFrame>
        <p:nvGraphicFramePr>
          <p:cNvPr id="5" name="Table Placeholder 4">
            <a:extLst>
              <a:ext uri="{FF2B5EF4-FFF2-40B4-BE49-F238E27FC236}">
                <a16:creationId xmlns:a16="http://schemas.microsoft.com/office/drawing/2014/main" id="{071C93BA-FAA5-41F6-A545-DF7F236602BC}"/>
              </a:ext>
            </a:extLst>
          </p:cNvPr>
          <p:cNvGraphicFramePr>
            <a:graphicFrameLocks noGrp="1"/>
          </p:cNvGraphicFramePr>
          <p:nvPr>
            <p:ph type="tbl" sz="quarter" idx="13"/>
            <p:extLst>
              <p:ext uri="{D42A27DB-BD31-4B8C-83A1-F6EECF244321}">
                <p14:modId xmlns:p14="http://schemas.microsoft.com/office/powerpoint/2010/main" val="2860626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24133784"/>
                    </a:ext>
                  </a:extLst>
                </a:gridCol>
                <a:gridCol w="987552">
                  <a:extLst>
                    <a:ext uri="{9D8B030D-6E8A-4147-A177-3AD203B41FA5}">
                      <a16:colId xmlns:a16="http://schemas.microsoft.com/office/drawing/2014/main" val="1424409988"/>
                    </a:ext>
                  </a:extLst>
                </a:gridCol>
                <a:gridCol w="987552">
                  <a:extLst>
                    <a:ext uri="{9D8B030D-6E8A-4147-A177-3AD203B41FA5}">
                      <a16:colId xmlns:a16="http://schemas.microsoft.com/office/drawing/2014/main" val="882092975"/>
                    </a:ext>
                  </a:extLst>
                </a:gridCol>
                <a:gridCol w="987552">
                  <a:extLst>
                    <a:ext uri="{9D8B030D-6E8A-4147-A177-3AD203B41FA5}">
                      <a16:colId xmlns:a16="http://schemas.microsoft.com/office/drawing/2014/main" val="1069077932"/>
                    </a:ext>
                  </a:extLst>
                </a:gridCol>
                <a:gridCol w="987552">
                  <a:extLst>
                    <a:ext uri="{9D8B030D-6E8A-4147-A177-3AD203B41FA5}">
                      <a16:colId xmlns:a16="http://schemas.microsoft.com/office/drawing/2014/main" val="2860402952"/>
                    </a:ext>
                  </a:extLst>
                </a:gridCol>
                <a:gridCol w="987552">
                  <a:extLst>
                    <a:ext uri="{9D8B030D-6E8A-4147-A177-3AD203B41FA5}">
                      <a16:colId xmlns:a16="http://schemas.microsoft.com/office/drawing/2014/main" val="17721207"/>
                    </a:ext>
                  </a:extLst>
                </a:gridCol>
                <a:gridCol w="987552">
                  <a:extLst>
                    <a:ext uri="{9D8B030D-6E8A-4147-A177-3AD203B41FA5}">
                      <a16:colId xmlns:a16="http://schemas.microsoft.com/office/drawing/2014/main" val="1011070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244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- 2018-12-20 07:15:05 </a:t>
                      </a:r>
                      <a:r>
                        <a:rPr kumimoji="0" lang="en-US" sz="1000" b="0" i="0" u="none" strike="noStrike" kern="1200" cap="none" spc="0" normalizeH="0" baseline="0" noProof="0">
                          <a:ln>
                            <a:noFill/>
                          </a:ln>
                          <a:solidFill>
                            <a:prstClr val="black"/>
                          </a:solidFill>
                          <a:effectLst/>
                          <a:uLnTx/>
                          <a:uFillTx/>
                          <a:latin typeface="+mn-lt"/>
                          <a:ea typeface="+mn-ea"/>
                          <a:cs typeface="+mn-cs"/>
                        </a:rPr>
                        <a:t>
 Eine hübsche Verpackung macht bekanntlich schon das halbe Geschenk 🎁 Geschenkpapier mit edlem Goldmuster, samtige Stoffbänder und für die kleinen Faulpelze unter uns Geschenkboxen und -tüten: Wir haben eine riesige Auswahl für Euch! ✨ Wie verpackt Ihr dieses Jahr Eure Geschenke?⠀⠀⠀⠀⠀⠀⠀⠀⠀
.⠀⠀⠀⠀⠀⠀⠀⠀⠀
.⠀⠀⠀⠀⠀⠀⠀⠀⠀
.⠀⠀⠀⠀⠀⠀⠀⠀⠀
#depot #depot_online #schönbeidir #winteriscoming #cozychristmas #cozy #christmasdecoration #xmasiscoming #weihnachtsdeko #homedecor #inspiration #christmasgifts #christmasideas #weihnachtsbaum  #weihnachten #itstheseason #xmastree #xmasinspiration #geschenke #geschenkeideen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https://www.instagram.com/p/BrmUV6ClPiF/media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03/07/2019 11:22:40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67889171"/>
                  </a:ext>
                </a:extLst>
              </a:tr>
            </a:tbl>
          </a:graphicData>
        </a:graphic>
      </p:graphicFrame>
      <p:sp>
        <p:nvSpPr>
          <p:cNvPr id="4" name="Text Placeholder 3">
            <a:extLst>
              <a:ext uri="{FF2B5EF4-FFF2-40B4-BE49-F238E27FC236}">
                <a16:creationId xmlns:a16="http://schemas.microsoft.com/office/drawing/2014/main" id="{AC22C88E-54C3-443E-AA73-51CFA15AA2D7}"/>
              </a:ext>
            </a:extLst>
          </p:cNvPr>
          <p:cNvSpPr>
            <a:spLocks noGrp="1"/>
          </p:cNvSpPr>
          <p:nvPr>
            <p:ph type="body" sz="quarter" idx="14"/>
          </p:nvPr>
        </p:nvSpPr>
        <p:spPr/>
        <p:txBody>
          <a:bodyPr/>
          <a:lstStyle/>
          <a:p>
            <a:r>
              <a:rPr lang="en-US"/>
              <a:t>10/01/2018 - 12/31/2018</a:t>
            </a:r>
          </a:p>
        </p:txBody>
      </p:sp>
    </p:spTree>
    <p:extLst>
      <p:ext uri="{BB962C8B-B14F-4D97-AF65-F5344CB8AC3E}">
        <p14:creationId xmlns:p14="http://schemas.microsoft.com/office/powerpoint/2010/main" val="2842648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1233</Words>
  <Application>Microsoft Office PowerPoint</Application>
  <PresentationFormat>On-screen Show (4:3)</PresentationFormat>
  <Paragraphs>403</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Instagram Posts Table | depot_online - 1 of 25</vt:lpstr>
      <vt:lpstr>Instagram Posts Table | depot_online - 2 of 25</vt:lpstr>
      <vt:lpstr>Instagram Posts Table | depot_online - 3 of 25</vt:lpstr>
      <vt:lpstr>Instagram Posts Table | depot_online - 4 of 25</vt:lpstr>
      <vt:lpstr>Instagram Posts Table | depot_online - 5 of 25</vt:lpstr>
      <vt:lpstr>Instagram Posts Table | depot_online - 6 of 25</vt:lpstr>
      <vt:lpstr>Instagram Posts Table | depot_online - 7 of 25</vt:lpstr>
      <vt:lpstr>Instagram Posts Table | depot_online - 8 of 25</vt:lpstr>
      <vt:lpstr>Instagram Posts Table | depot_online - 9 of 25</vt:lpstr>
      <vt:lpstr>Instagram Posts Table | depot_online - 10 of 25</vt:lpstr>
      <vt:lpstr>Instagram Posts Table | depot_online - 11 of 25</vt:lpstr>
      <vt:lpstr>Instagram Posts Table | depot_online - 12 of 25</vt:lpstr>
      <vt:lpstr>Instagram Posts Table | depot_online - 13 of 25</vt:lpstr>
      <vt:lpstr>Instagram Posts Table | depot_online - 14 of 25</vt:lpstr>
      <vt:lpstr>Instagram Posts Table | depot_online - 15 of 25</vt:lpstr>
      <vt:lpstr>Instagram Posts Table | depot_online - 16 of 25</vt:lpstr>
      <vt:lpstr>Instagram Posts Table | depot_online - 17 of 25</vt:lpstr>
      <vt:lpstr>Instagram Posts Table | depot_online - 18 of 25</vt:lpstr>
      <vt:lpstr>Instagram Posts Table | depot_online - 19 of 25</vt:lpstr>
      <vt:lpstr>Instagram Posts Table | depot_online - 20 of 25</vt:lpstr>
      <vt:lpstr>Instagram Posts Table | depot_online - 21 of 25</vt:lpstr>
      <vt:lpstr>Instagram Posts Table | depot_online - 22 of 25</vt:lpstr>
      <vt:lpstr>Instagram Posts Table | depot_online - 23 of 25</vt:lpstr>
      <vt:lpstr>Instagram Posts Table | depot_online - 24 of 25</vt:lpstr>
      <vt:lpstr>Instagram Posts Table | depot_online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depot_online - 1 of 25</dc:title>
  <dc:creator>Frederik Peiniger</dc:creator>
  <cp:lastModifiedBy>Frederik Peiniger</cp:lastModifiedBy>
  <cp:revision>1</cp:revision>
  <dcterms:created xsi:type="dcterms:W3CDTF">2019-04-08T13:31:39Z</dcterms:created>
  <dcterms:modified xsi:type="dcterms:W3CDTF">2019-04-08T13:34:36Z</dcterms:modified>
</cp:coreProperties>
</file>