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C65D-96F5-4C8B-8B26-EEE95E190C89}"/>
              </a:ext>
            </a:extLst>
          </p:cNvPr>
          <p:cNvSpPr>
            <a:spLocks noGrp="1"/>
          </p:cNvSpPr>
          <p:nvPr>
            <p:ph type="title"/>
          </p:nvPr>
        </p:nvSpPr>
        <p:spPr/>
        <p:txBody>
          <a:bodyPr/>
          <a:lstStyle/>
          <a:p>
            <a:r>
              <a:rPr lang="en-US"/>
              <a:t>Instagram Posts Table | depot_online - 1 of 25</a:t>
            </a:r>
          </a:p>
        </p:txBody>
      </p:sp>
      <p:graphicFrame>
        <p:nvGraphicFramePr>
          <p:cNvPr id="5" name="Table Placeholder 4">
            <a:extLst>
              <a:ext uri="{FF2B5EF4-FFF2-40B4-BE49-F238E27FC236}">
                <a16:creationId xmlns:a16="http://schemas.microsoft.com/office/drawing/2014/main" id="{6A531F37-5A6B-450C-88BD-379D87EA49E4}"/>
              </a:ext>
            </a:extLst>
          </p:cNvPr>
          <p:cNvGraphicFramePr>
            <a:graphicFrameLocks noGrp="1"/>
          </p:cNvGraphicFramePr>
          <p:nvPr>
            <p:ph type="tbl" sz="quarter" idx="13"/>
            <p:extLst>
              <p:ext uri="{D42A27DB-BD31-4B8C-83A1-F6EECF244321}">
                <p14:modId xmlns:p14="http://schemas.microsoft.com/office/powerpoint/2010/main" val="951324457"/>
              </p:ext>
            </p:extLst>
          </p:nvPr>
        </p:nvGraphicFramePr>
        <p:xfrm>
          <a:off x="457200" y="1731963"/>
          <a:ext cx="8229600" cy="32054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9476562"/>
                    </a:ext>
                  </a:extLst>
                </a:gridCol>
                <a:gridCol w="987552">
                  <a:extLst>
                    <a:ext uri="{9D8B030D-6E8A-4147-A177-3AD203B41FA5}">
                      <a16:colId xmlns:a16="http://schemas.microsoft.com/office/drawing/2014/main" val="1039441320"/>
                    </a:ext>
                  </a:extLst>
                </a:gridCol>
                <a:gridCol w="987552">
                  <a:extLst>
                    <a:ext uri="{9D8B030D-6E8A-4147-A177-3AD203B41FA5}">
                      <a16:colId xmlns:a16="http://schemas.microsoft.com/office/drawing/2014/main" val="725087673"/>
                    </a:ext>
                  </a:extLst>
                </a:gridCol>
                <a:gridCol w="987552">
                  <a:extLst>
                    <a:ext uri="{9D8B030D-6E8A-4147-A177-3AD203B41FA5}">
                      <a16:colId xmlns:a16="http://schemas.microsoft.com/office/drawing/2014/main" val="2246869352"/>
                    </a:ext>
                  </a:extLst>
                </a:gridCol>
                <a:gridCol w="987552">
                  <a:extLst>
                    <a:ext uri="{9D8B030D-6E8A-4147-A177-3AD203B41FA5}">
                      <a16:colId xmlns:a16="http://schemas.microsoft.com/office/drawing/2014/main" val="2476202983"/>
                    </a:ext>
                  </a:extLst>
                </a:gridCol>
                <a:gridCol w="987552">
                  <a:extLst>
                    <a:ext uri="{9D8B030D-6E8A-4147-A177-3AD203B41FA5}">
                      <a16:colId xmlns:a16="http://schemas.microsoft.com/office/drawing/2014/main" val="419999970"/>
                    </a:ext>
                  </a:extLst>
                </a:gridCol>
                <a:gridCol w="987552">
                  <a:extLst>
                    <a:ext uri="{9D8B030D-6E8A-4147-A177-3AD203B41FA5}">
                      <a16:colId xmlns:a16="http://schemas.microsoft.com/office/drawing/2014/main" val="23368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82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- 2018-12-31 13:04:18 </a:t>
                      </a:r>
                      <a:r>
                        <a:rPr kumimoji="0" lang="en-US" sz="1000" b="0" i="0" u="none" strike="noStrike" kern="1200" cap="none" spc="0" normalizeH="0" baseline="0" noProof="0">
                          <a:ln>
                            <a:noFill/>
                          </a:ln>
                          <a:solidFill>
                            <a:prstClr val="black"/>
                          </a:solidFill>
                          <a:effectLst/>
                          <a:uLnTx/>
                          <a:uFillTx/>
                          <a:latin typeface="+mn-lt"/>
                          <a:ea typeface="+mn-ea"/>
                          <a:cs typeface="+mn-cs"/>
                        </a:rPr>
                        <a:t>
 Vorbereitung ist bekanntlich alles – vor allem, was die Silvesterplanung mit Kindern angeht ;) Evi von dekohus verrät Dir tolle Tipps für einen entspannten Start in 2019 🥂
.
.
.
#depot #depot_online #schönbeidir #newyear #silvester #goodbye2018 #hello2019 #welcome2019 #sivesterwithkids #kinder #kids #children #silvesterdeco #partytime #details #happy #instadecor #winter #celebrate #luck #thankful #family #decoration #design #interiordesign #home #interiorideas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https://www.instagram.com/p/BsDRDQkgZ_q/media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69172416"/>
                  </a:ext>
                </a:extLst>
              </a:tr>
            </a:tbl>
          </a:graphicData>
        </a:graphic>
      </p:graphicFrame>
      <p:sp>
        <p:nvSpPr>
          <p:cNvPr id="4" name="Text Placeholder 3">
            <a:extLst>
              <a:ext uri="{FF2B5EF4-FFF2-40B4-BE49-F238E27FC236}">
                <a16:creationId xmlns:a16="http://schemas.microsoft.com/office/drawing/2014/main" id="{3E182C8D-1918-444F-914C-0902C0086123}"/>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01768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EC95F-0A0F-4A7C-88FE-88A5B7002A5E}"/>
              </a:ext>
            </a:extLst>
          </p:cNvPr>
          <p:cNvSpPr>
            <a:spLocks noGrp="1"/>
          </p:cNvSpPr>
          <p:nvPr>
            <p:ph type="title"/>
          </p:nvPr>
        </p:nvSpPr>
        <p:spPr/>
        <p:txBody>
          <a:bodyPr/>
          <a:lstStyle/>
          <a:p>
            <a:r>
              <a:rPr lang="en-US"/>
              <a:t>Instagram Posts Table | depot_online - 2 of 25</a:t>
            </a:r>
          </a:p>
        </p:txBody>
      </p:sp>
      <p:graphicFrame>
        <p:nvGraphicFramePr>
          <p:cNvPr id="5" name="Table Placeholder 4">
            <a:extLst>
              <a:ext uri="{FF2B5EF4-FFF2-40B4-BE49-F238E27FC236}">
                <a16:creationId xmlns:a16="http://schemas.microsoft.com/office/drawing/2014/main" id="{388617F5-B8D7-4D78-A061-AB17B25AB0C5}"/>
              </a:ext>
            </a:extLst>
          </p:cNvPr>
          <p:cNvGraphicFramePr>
            <a:graphicFrameLocks noGrp="1"/>
          </p:cNvGraphicFramePr>
          <p:nvPr>
            <p:ph type="tbl" sz="quarter" idx="13"/>
            <p:extLst>
              <p:ext uri="{D42A27DB-BD31-4B8C-83A1-F6EECF244321}">
                <p14:modId xmlns:p14="http://schemas.microsoft.com/office/powerpoint/2010/main" val="411405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99458308"/>
                    </a:ext>
                  </a:extLst>
                </a:gridCol>
                <a:gridCol w="987552">
                  <a:extLst>
                    <a:ext uri="{9D8B030D-6E8A-4147-A177-3AD203B41FA5}">
                      <a16:colId xmlns:a16="http://schemas.microsoft.com/office/drawing/2014/main" val="3717547749"/>
                    </a:ext>
                  </a:extLst>
                </a:gridCol>
                <a:gridCol w="987552">
                  <a:extLst>
                    <a:ext uri="{9D8B030D-6E8A-4147-A177-3AD203B41FA5}">
                      <a16:colId xmlns:a16="http://schemas.microsoft.com/office/drawing/2014/main" val="4100189367"/>
                    </a:ext>
                  </a:extLst>
                </a:gridCol>
                <a:gridCol w="987552">
                  <a:extLst>
                    <a:ext uri="{9D8B030D-6E8A-4147-A177-3AD203B41FA5}">
                      <a16:colId xmlns:a16="http://schemas.microsoft.com/office/drawing/2014/main" val="63758424"/>
                    </a:ext>
                  </a:extLst>
                </a:gridCol>
                <a:gridCol w="987552">
                  <a:extLst>
                    <a:ext uri="{9D8B030D-6E8A-4147-A177-3AD203B41FA5}">
                      <a16:colId xmlns:a16="http://schemas.microsoft.com/office/drawing/2014/main" val="1280394552"/>
                    </a:ext>
                  </a:extLst>
                </a:gridCol>
                <a:gridCol w="987552">
                  <a:extLst>
                    <a:ext uri="{9D8B030D-6E8A-4147-A177-3AD203B41FA5}">
                      <a16:colId xmlns:a16="http://schemas.microsoft.com/office/drawing/2014/main" val="3470413827"/>
                    </a:ext>
                  </a:extLst>
                </a:gridCol>
                <a:gridCol w="987552">
                  <a:extLst>
                    <a:ext uri="{9D8B030D-6E8A-4147-A177-3AD203B41FA5}">
                      <a16:colId xmlns:a16="http://schemas.microsoft.com/office/drawing/2014/main" val="239984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548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- 2018-12-31 08:15:05 </a:t>
                      </a:r>
                      <a:r>
                        <a:rPr kumimoji="0" lang="en-US" sz="1000" b="0" i="0" u="none" strike="noStrike" kern="1200" cap="none" spc="0" normalizeH="0" baseline="0" noProof="0">
                          <a:ln>
                            <a:noFill/>
                          </a:ln>
                          <a:solidFill>
                            <a:prstClr val="black"/>
                          </a:solidFill>
                          <a:effectLst/>
                          <a:uLnTx/>
                          <a:uFillTx/>
                          <a:latin typeface="+mn-lt"/>
                          <a:ea typeface="+mn-ea"/>
                          <a:cs typeface="+mn-cs"/>
                        </a:rPr>
                        <a:t>
 Nur noch wenige Stunden, dann ist das Jahr 2018 passé. An welches Ereignis erinnerst Du dich besonders gern zurück? ✨⠀⠀⠀⠀⠀⠀⠀⠀⠀
.⠀⠀⠀⠀⠀⠀⠀⠀⠀
.⠀⠀⠀⠀⠀⠀⠀⠀⠀
.⠀⠀⠀⠀⠀⠀⠀⠀⠀
#depot #depot_online #schönbeidir #silvester #newyear #lastday #happynewyear #2019 #goodbye #goodbye2018 #nye #frohesneuesjahr #partytime #silvesterdeco #glitter #glam #timewithfriends #details #littlethings #luck #welcome2019 #timetocelebrate #firework #instafood #instadecor #winter #celebrate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https://www.instagram.com/p/BsCv85uFgWE/media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8011788"/>
                  </a:ext>
                </a:extLst>
              </a:tr>
            </a:tbl>
          </a:graphicData>
        </a:graphic>
      </p:graphicFrame>
      <p:sp>
        <p:nvSpPr>
          <p:cNvPr id="4" name="Text Placeholder 3">
            <a:extLst>
              <a:ext uri="{FF2B5EF4-FFF2-40B4-BE49-F238E27FC236}">
                <a16:creationId xmlns:a16="http://schemas.microsoft.com/office/drawing/2014/main" id="{8DDABC53-BE96-4376-AD66-FA11D3C042E9}"/>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795204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8A21-9FB9-449D-95B6-F2B4A613A107}"/>
              </a:ext>
            </a:extLst>
          </p:cNvPr>
          <p:cNvSpPr>
            <a:spLocks noGrp="1"/>
          </p:cNvSpPr>
          <p:nvPr>
            <p:ph type="title"/>
          </p:nvPr>
        </p:nvSpPr>
        <p:spPr/>
        <p:txBody>
          <a:bodyPr/>
          <a:lstStyle/>
          <a:p>
            <a:r>
              <a:rPr lang="en-US"/>
              <a:t>Instagram Posts Table | depot_online - 3 of 25</a:t>
            </a:r>
          </a:p>
        </p:txBody>
      </p:sp>
      <p:graphicFrame>
        <p:nvGraphicFramePr>
          <p:cNvPr id="5" name="Table Placeholder 4">
            <a:extLst>
              <a:ext uri="{FF2B5EF4-FFF2-40B4-BE49-F238E27FC236}">
                <a16:creationId xmlns:a16="http://schemas.microsoft.com/office/drawing/2014/main" id="{2948C2A6-26FA-40F3-87CB-5396D02ECCCE}"/>
              </a:ext>
            </a:extLst>
          </p:cNvPr>
          <p:cNvGraphicFramePr>
            <a:graphicFrameLocks noGrp="1"/>
          </p:cNvGraphicFramePr>
          <p:nvPr>
            <p:ph type="tbl" sz="quarter" idx="13"/>
            <p:extLst>
              <p:ext uri="{D42A27DB-BD31-4B8C-83A1-F6EECF244321}">
                <p14:modId xmlns:p14="http://schemas.microsoft.com/office/powerpoint/2010/main" val="376393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1534451"/>
                    </a:ext>
                  </a:extLst>
                </a:gridCol>
                <a:gridCol w="987552">
                  <a:extLst>
                    <a:ext uri="{9D8B030D-6E8A-4147-A177-3AD203B41FA5}">
                      <a16:colId xmlns:a16="http://schemas.microsoft.com/office/drawing/2014/main" val="561747132"/>
                    </a:ext>
                  </a:extLst>
                </a:gridCol>
                <a:gridCol w="987552">
                  <a:extLst>
                    <a:ext uri="{9D8B030D-6E8A-4147-A177-3AD203B41FA5}">
                      <a16:colId xmlns:a16="http://schemas.microsoft.com/office/drawing/2014/main" val="1210845396"/>
                    </a:ext>
                  </a:extLst>
                </a:gridCol>
                <a:gridCol w="987552">
                  <a:extLst>
                    <a:ext uri="{9D8B030D-6E8A-4147-A177-3AD203B41FA5}">
                      <a16:colId xmlns:a16="http://schemas.microsoft.com/office/drawing/2014/main" val="3806826132"/>
                    </a:ext>
                  </a:extLst>
                </a:gridCol>
                <a:gridCol w="987552">
                  <a:extLst>
                    <a:ext uri="{9D8B030D-6E8A-4147-A177-3AD203B41FA5}">
                      <a16:colId xmlns:a16="http://schemas.microsoft.com/office/drawing/2014/main" val="1131085895"/>
                    </a:ext>
                  </a:extLst>
                </a:gridCol>
                <a:gridCol w="987552">
                  <a:extLst>
                    <a:ext uri="{9D8B030D-6E8A-4147-A177-3AD203B41FA5}">
                      <a16:colId xmlns:a16="http://schemas.microsoft.com/office/drawing/2014/main" val="1780499639"/>
                    </a:ext>
                  </a:extLst>
                </a:gridCol>
                <a:gridCol w="987552">
                  <a:extLst>
                    <a:ext uri="{9D8B030D-6E8A-4147-A177-3AD203B41FA5}">
                      <a16:colId xmlns:a16="http://schemas.microsoft.com/office/drawing/2014/main" val="275225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1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- 2018-12-30 20:01:55 </a:t>
                      </a:r>
                      <a:r>
                        <a:rPr kumimoji="0" lang="en-US" sz="1000" b="0" i="0" u="none" strike="noStrike" kern="1200" cap="none" spc="0" normalizeH="0" baseline="0" noProof="0">
                          <a:ln>
                            <a:noFill/>
                          </a:ln>
                          <a:solidFill>
                            <a:prstClr val="black"/>
                          </a:solidFill>
                          <a:effectLst/>
                          <a:uLnTx/>
                          <a:uFillTx/>
                          <a:latin typeface="+mn-lt"/>
                          <a:ea typeface="+mn-ea"/>
                          <a:cs typeface="+mn-cs"/>
                        </a:rPr>
                        <a:t>
 Let's get cozy ✨ Mit Lichterketten geht das zur späten Stunde so easy ;) Liebt Ihr stimmungsvolle Lichtobjekte und Kerzen im Winter genauso sehr wie wir?
.
.
.
#depot #depot_online #schönbeidir #newyear #silvester #cozy #home #decor #inspiration #homedecor #decoration #style #interior #interiorideas #interiordesign #interior4inspo #happynewyear #2019 #lights #lichterkettenliebe #silvesterparty #timetocelebrate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https://www.instagram.com/p/BsBcDEZgVJt/media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4047890"/>
                  </a:ext>
                </a:extLst>
              </a:tr>
            </a:tbl>
          </a:graphicData>
        </a:graphic>
      </p:graphicFrame>
      <p:sp>
        <p:nvSpPr>
          <p:cNvPr id="4" name="Text Placeholder 3">
            <a:extLst>
              <a:ext uri="{FF2B5EF4-FFF2-40B4-BE49-F238E27FC236}">
                <a16:creationId xmlns:a16="http://schemas.microsoft.com/office/drawing/2014/main" id="{0F95C635-E4AB-4E38-854A-A208F32FBDA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507113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9EE8D-5042-427D-B3FC-8B000C659DDB}"/>
              </a:ext>
            </a:extLst>
          </p:cNvPr>
          <p:cNvSpPr>
            <a:spLocks noGrp="1"/>
          </p:cNvSpPr>
          <p:nvPr>
            <p:ph type="title"/>
          </p:nvPr>
        </p:nvSpPr>
        <p:spPr/>
        <p:txBody>
          <a:bodyPr/>
          <a:lstStyle/>
          <a:p>
            <a:r>
              <a:rPr lang="en-US"/>
              <a:t>Instagram Posts Table | depot_online - 4 of 25</a:t>
            </a:r>
          </a:p>
        </p:txBody>
      </p:sp>
      <p:graphicFrame>
        <p:nvGraphicFramePr>
          <p:cNvPr id="5" name="Table Placeholder 4">
            <a:extLst>
              <a:ext uri="{FF2B5EF4-FFF2-40B4-BE49-F238E27FC236}">
                <a16:creationId xmlns:a16="http://schemas.microsoft.com/office/drawing/2014/main" id="{9F2586CB-6AC0-4D0B-9BD7-33B2D24D70A5}"/>
              </a:ext>
            </a:extLst>
          </p:cNvPr>
          <p:cNvGraphicFramePr>
            <a:graphicFrameLocks noGrp="1"/>
          </p:cNvGraphicFramePr>
          <p:nvPr>
            <p:ph type="tbl" sz="quarter" idx="13"/>
            <p:extLst>
              <p:ext uri="{D42A27DB-BD31-4B8C-83A1-F6EECF244321}">
                <p14:modId xmlns:p14="http://schemas.microsoft.com/office/powerpoint/2010/main" val="347511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02390519"/>
                    </a:ext>
                  </a:extLst>
                </a:gridCol>
                <a:gridCol w="987552">
                  <a:extLst>
                    <a:ext uri="{9D8B030D-6E8A-4147-A177-3AD203B41FA5}">
                      <a16:colId xmlns:a16="http://schemas.microsoft.com/office/drawing/2014/main" val="3082295846"/>
                    </a:ext>
                  </a:extLst>
                </a:gridCol>
                <a:gridCol w="987552">
                  <a:extLst>
                    <a:ext uri="{9D8B030D-6E8A-4147-A177-3AD203B41FA5}">
                      <a16:colId xmlns:a16="http://schemas.microsoft.com/office/drawing/2014/main" val="3895768219"/>
                    </a:ext>
                  </a:extLst>
                </a:gridCol>
                <a:gridCol w="987552">
                  <a:extLst>
                    <a:ext uri="{9D8B030D-6E8A-4147-A177-3AD203B41FA5}">
                      <a16:colId xmlns:a16="http://schemas.microsoft.com/office/drawing/2014/main" val="2720867621"/>
                    </a:ext>
                  </a:extLst>
                </a:gridCol>
                <a:gridCol w="987552">
                  <a:extLst>
                    <a:ext uri="{9D8B030D-6E8A-4147-A177-3AD203B41FA5}">
                      <a16:colId xmlns:a16="http://schemas.microsoft.com/office/drawing/2014/main" val="2978793097"/>
                    </a:ext>
                  </a:extLst>
                </a:gridCol>
                <a:gridCol w="987552">
                  <a:extLst>
                    <a:ext uri="{9D8B030D-6E8A-4147-A177-3AD203B41FA5}">
                      <a16:colId xmlns:a16="http://schemas.microsoft.com/office/drawing/2014/main" val="3294320343"/>
                    </a:ext>
                  </a:extLst>
                </a:gridCol>
                <a:gridCol w="987552">
                  <a:extLst>
                    <a:ext uri="{9D8B030D-6E8A-4147-A177-3AD203B41FA5}">
                      <a16:colId xmlns:a16="http://schemas.microsoft.com/office/drawing/2014/main" val="3867086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232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- 2018-12-30 10:30:15 </a:t>
                      </a:r>
                      <a:r>
                        <a:rPr kumimoji="0" lang="en-US" sz="1000" b="0" i="0" u="none" strike="noStrike" kern="1200" cap="none" spc="0" normalizeH="0" baseline="0" noProof="0">
                          <a:ln>
                            <a:noFill/>
                          </a:ln>
                          <a:solidFill>
                            <a:prstClr val="black"/>
                          </a:solidFill>
                          <a:effectLst/>
                          <a:uLnTx/>
                          <a:uFillTx/>
                          <a:latin typeface="+mn-lt"/>
                          <a:ea typeface="+mn-ea"/>
                          <a:cs typeface="+mn-cs"/>
                        </a:rPr>
                        <a:t>
 Was darf an Silvester auf keinen Fall bei Dir auf dem (Bar)Tisch fehlen? 🥂⠀⠀⠀⠀⠀⠀⠀⠀⠀
.⠀⠀⠀⠀⠀⠀⠀⠀⠀
.⠀⠀⠀⠀⠀⠀⠀⠀⠀
.⠀⠀⠀⠀⠀⠀⠀⠀⠀
#depot #depot_online #schönbeidir #nye #frohesneuesjahr #partytime #silvesterdeco #glitter #happynewyear #kugeln #timewithfriends #details #littlethings #luck #welcome2019 #newyear #timetocelebrate #wunderkerze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https://www.instagram.com/p/BsAaoCvDFGS/media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1695413"/>
                  </a:ext>
                </a:extLst>
              </a:tr>
            </a:tbl>
          </a:graphicData>
        </a:graphic>
      </p:graphicFrame>
      <p:sp>
        <p:nvSpPr>
          <p:cNvPr id="4" name="Text Placeholder 3">
            <a:extLst>
              <a:ext uri="{FF2B5EF4-FFF2-40B4-BE49-F238E27FC236}">
                <a16:creationId xmlns:a16="http://schemas.microsoft.com/office/drawing/2014/main" id="{6382CED9-42C4-4E5A-92BE-4CDD3EB519B2}"/>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26592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544B-8D27-4AA6-BE97-6AF8A4EA4F04}"/>
              </a:ext>
            </a:extLst>
          </p:cNvPr>
          <p:cNvSpPr>
            <a:spLocks noGrp="1"/>
          </p:cNvSpPr>
          <p:nvPr>
            <p:ph type="title"/>
          </p:nvPr>
        </p:nvSpPr>
        <p:spPr/>
        <p:txBody>
          <a:bodyPr/>
          <a:lstStyle/>
          <a:p>
            <a:r>
              <a:rPr lang="en-US"/>
              <a:t>Instagram Posts Table | depot_online - 5 of 25</a:t>
            </a:r>
          </a:p>
        </p:txBody>
      </p:sp>
      <p:graphicFrame>
        <p:nvGraphicFramePr>
          <p:cNvPr id="5" name="Table Placeholder 4">
            <a:extLst>
              <a:ext uri="{FF2B5EF4-FFF2-40B4-BE49-F238E27FC236}">
                <a16:creationId xmlns:a16="http://schemas.microsoft.com/office/drawing/2014/main" id="{770521CC-9E39-4A90-B039-F4F9BA0392B9}"/>
              </a:ext>
            </a:extLst>
          </p:cNvPr>
          <p:cNvGraphicFramePr>
            <a:graphicFrameLocks noGrp="1"/>
          </p:cNvGraphicFramePr>
          <p:nvPr>
            <p:ph type="tbl" sz="quarter" idx="13"/>
            <p:extLst>
              <p:ext uri="{D42A27DB-BD31-4B8C-83A1-F6EECF244321}">
                <p14:modId xmlns:p14="http://schemas.microsoft.com/office/powerpoint/2010/main" val="293235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1202513"/>
                    </a:ext>
                  </a:extLst>
                </a:gridCol>
                <a:gridCol w="987552">
                  <a:extLst>
                    <a:ext uri="{9D8B030D-6E8A-4147-A177-3AD203B41FA5}">
                      <a16:colId xmlns:a16="http://schemas.microsoft.com/office/drawing/2014/main" val="3790198001"/>
                    </a:ext>
                  </a:extLst>
                </a:gridCol>
                <a:gridCol w="987552">
                  <a:extLst>
                    <a:ext uri="{9D8B030D-6E8A-4147-A177-3AD203B41FA5}">
                      <a16:colId xmlns:a16="http://schemas.microsoft.com/office/drawing/2014/main" val="3186371722"/>
                    </a:ext>
                  </a:extLst>
                </a:gridCol>
                <a:gridCol w="987552">
                  <a:extLst>
                    <a:ext uri="{9D8B030D-6E8A-4147-A177-3AD203B41FA5}">
                      <a16:colId xmlns:a16="http://schemas.microsoft.com/office/drawing/2014/main" val="1056155256"/>
                    </a:ext>
                  </a:extLst>
                </a:gridCol>
                <a:gridCol w="987552">
                  <a:extLst>
                    <a:ext uri="{9D8B030D-6E8A-4147-A177-3AD203B41FA5}">
                      <a16:colId xmlns:a16="http://schemas.microsoft.com/office/drawing/2014/main" val="1600020137"/>
                    </a:ext>
                  </a:extLst>
                </a:gridCol>
                <a:gridCol w="987552">
                  <a:extLst>
                    <a:ext uri="{9D8B030D-6E8A-4147-A177-3AD203B41FA5}">
                      <a16:colId xmlns:a16="http://schemas.microsoft.com/office/drawing/2014/main" val="623154674"/>
                    </a:ext>
                  </a:extLst>
                </a:gridCol>
                <a:gridCol w="987552">
                  <a:extLst>
                    <a:ext uri="{9D8B030D-6E8A-4147-A177-3AD203B41FA5}">
                      <a16:colId xmlns:a16="http://schemas.microsoft.com/office/drawing/2014/main" val="137951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19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- 2018-12-29 16:29:33 </a:t>
                      </a:r>
                      <a:r>
                        <a:rPr kumimoji="0" lang="en-US" sz="1000" b="0" i="0" u="none" strike="noStrike" kern="1200" cap="none" spc="0" normalizeH="0" baseline="0" noProof="0">
                          <a:ln>
                            <a:noFill/>
                          </a:ln>
                          <a:solidFill>
                            <a:prstClr val="black"/>
                          </a:solidFill>
                          <a:effectLst/>
                          <a:uLnTx/>
                          <a:uFillTx/>
                          <a:latin typeface="+mn-lt"/>
                          <a:ea typeface="+mn-ea"/>
                          <a:cs typeface="+mn-cs"/>
                        </a:rPr>
                        <a:t>
 Genießt Ihr auch die Ruhe vor der großen Silvesterparty?✨ dekogefluester macht es sich in ihrem traumhaft schönen Badezimmer gemütlich und taucht noch eine Runde ab bevor die Silvestervorbereitungen starten 🛀
.
.
.
#depot #depot_online #schönbeidir #bathroom #bathtime #relax #relaxingtime #badewanne #zeitfürdich #metime #homespa #spatime #dekoliebe #badezimmer #bathroomgoals #bubblebath #zeitfürmich #entspannung #relaxing #saturdays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https://www.instagram.com/p/Br-e8xmAKMV/media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4185408"/>
                  </a:ext>
                </a:extLst>
              </a:tr>
            </a:tbl>
          </a:graphicData>
        </a:graphic>
      </p:graphicFrame>
      <p:sp>
        <p:nvSpPr>
          <p:cNvPr id="4" name="Text Placeholder 3">
            <a:extLst>
              <a:ext uri="{FF2B5EF4-FFF2-40B4-BE49-F238E27FC236}">
                <a16:creationId xmlns:a16="http://schemas.microsoft.com/office/drawing/2014/main" id="{B7F41ADC-52D4-42EC-973B-EA36004DA552}"/>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3268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F2692-456E-40EC-8626-6A59021D3129}"/>
              </a:ext>
            </a:extLst>
          </p:cNvPr>
          <p:cNvSpPr>
            <a:spLocks noGrp="1"/>
          </p:cNvSpPr>
          <p:nvPr>
            <p:ph type="title"/>
          </p:nvPr>
        </p:nvSpPr>
        <p:spPr/>
        <p:txBody>
          <a:bodyPr/>
          <a:lstStyle/>
          <a:p>
            <a:r>
              <a:rPr lang="en-US"/>
              <a:t>Instagram Posts Table | depot_online - 6 of 25</a:t>
            </a:r>
          </a:p>
        </p:txBody>
      </p:sp>
      <p:graphicFrame>
        <p:nvGraphicFramePr>
          <p:cNvPr id="5" name="Table Placeholder 4">
            <a:extLst>
              <a:ext uri="{FF2B5EF4-FFF2-40B4-BE49-F238E27FC236}">
                <a16:creationId xmlns:a16="http://schemas.microsoft.com/office/drawing/2014/main" id="{2F930306-DF17-4A3E-8A3E-E1F7E5BC979E}"/>
              </a:ext>
            </a:extLst>
          </p:cNvPr>
          <p:cNvGraphicFramePr>
            <a:graphicFrameLocks noGrp="1"/>
          </p:cNvGraphicFramePr>
          <p:nvPr>
            <p:ph type="tbl" sz="quarter" idx="13"/>
            <p:extLst>
              <p:ext uri="{D42A27DB-BD31-4B8C-83A1-F6EECF244321}">
                <p14:modId xmlns:p14="http://schemas.microsoft.com/office/powerpoint/2010/main" val="2168363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17074183"/>
                    </a:ext>
                  </a:extLst>
                </a:gridCol>
                <a:gridCol w="987552">
                  <a:extLst>
                    <a:ext uri="{9D8B030D-6E8A-4147-A177-3AD203B41FA5}">
                      <a16:colId xmlns:a16="http://schemas.microsoft.com/office/drawing/2014/main" val="1632079806"/>
                    </a:ext>
                  </a:extLst>
                </a:gridCol>
                <a:gridCol w="987552">
                  <a:extLst>
                    <a:ext uri="{9D8B030D-6E8A-4147-A177-3AD203B41FA5}">
                      <a16:colId xmlns:a16="http://schemas.microsoft.com/office/drawing/2014/main" val="59759124"/>
                    </a:ext>
                  </a:extLst>
                </a:gridCol>
                <a:gridCol w="987552">
                  <a:extLst>
                    <a:ext uri="{9D8B030D-6E8A-4147-A177-3AD203B41FA5}">
                      <a16:colId xmlns:a16="http://schemas.microsoft.com/office/drawing/2014/main" val="2307865272"/>
                    </a:ext>
                  </a:extLst>
                </a:gridCol>
                <a:gridCol w="987552">
                  <a:extLst>
                    <a:ext uri="{9D8B030D-6E8A-4147-A177-3AD203B41FA5}">
                      <a16:colId xmlns:a16="http://schemas.microsoft.com/office/drawing/2014/main" val="141160207"/>
                    </a:ext>
                  </a:extLst>
                </a:gridCol>
                <a:gridCol w="987552">
                  <a:extLst>
                    <a:ext uri="{9D8B030D-6E8A-4147-A177-3AD203B41FA5}">
                      <a16:colId xmlns:a16="http://schemas.microsoft.com/office/drawing/2014/main" val="3362357918"/>
                    </a:ext>
                  </a:extLst>
                </a:gridCol>
                <a:gridCol w="987552">
                  <a:extLst>
                    <a:ext uri="{9D8B030D-6E8A-4147-A177-3AD203B41FA5}">
                      <a16:colId xmlns:a16="http://schemas.microsoft.com/office/drawing/2014/main" val="2268511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029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- 2018-12-29 10:00:19 </a:t>
                      </a:r>
                      <a:r>
                        <a:rPr kumimoji="0" lang="en-US" sz="1000" b="0" i="0" u="none" strike="noStrike" kern="1200" cap="none" spc="0" normalizeH="0" baseline="0" noProof="0">
                          <a:ln>
                            <a:noFill/>
                          </a:ln>
                          <a:solidFill>
                            <a:prstClr val="black"/>
                          </a:solidFill>
                          <a:effectLst/>
                          <a:uLnTx/>
                          <a:uFillTx/>
                          <a:latin typeface="+mn-lt"/>
                          <a:ea typeface="+mn-ea"/>
                          <a:cs typeface="+mn-cs"/>
                        </a:rPr>
                        <a:t>
 Schon Pläne für heute Abend? So schön die Feiertage im Kreise der Familie auch waren, so freut man sich nach dem Weihnachtstroubel nun auch mal wieder auf ein Dinner zu zweit, wie bei elbankerdekoration❤️ ⠀⠀⠀⠀⠀⠀⠀⠀⠀
.⠀⠀⠀⠀⠀⠀⠀⠀⠀
.⠀⠀⠀⠀⠀⠀⠀⠀⠀
.⠀⠀⠀⠀⠀⠀⠀⠀⠀
#depot #depot_online #schönbeidir #zeitzuzweit #entspannung #tischdeko #details #dekoliebe #naturalelements #relaxing #dinnerfortwo #nomnom #winter #erholung #afterchristmas #resteessen #erinnerungen #privatedining #stayingathome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https://www.instagram.com/p/Br9yZ_kDElX/media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2650472"/>
                  </a:ext>
                </a:extLst>
              </a:tr>
            </a:tbl>
          </a:graphicData>
        </a:graphic>
      </p:graphicFrame>
      <p:sp>
        <p:nvSpPr>
          <p:cNvPr id="4" name="Text Placeholder 3">
            <a:extLst>
              <a:ext uri="{FF2B5EF4-FFF2-40B4-BE49-F238E27FC236}">
                <a16:creationId xmlns:a16="http://schemas.microsoft.com/office/drawing/2014/main" id="{FC3F948F-BE27-479C-8A12-F11823EC4B0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669035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36A83-3567-420E-8111-E485E4974A0D}"/>
              </a:ext>
            </a:extLst>
          </p:cNvPr>
          <p:cNvSpPr>
            <a:spLocks noGrp="1"/>
          </p:cNvSpPr>
          <p:nvPr>
            <p:ph type="title"/>
          </p:nvPr>
        </p:nvSpPr>
        <p:spPr/>
        <p:txBody>
          <a:bodyPr/>
          <a:lstStyle/>
          <a:p>
            <a:r>
              <a:rPr lang="en-US"/>
              <a:t>Instagram Posts Table | depot_online - 7 of 25</a:t>
            </a:r>
          </a:p>
        </p:txBody>
      </p:sp>
      <p:graphicFrame>
        <p:nvGraphicFramePr>
          <p:cNvPr id="5" name="Table Placeholder 4">
            <a:extLst>
              <a:ext uri="{FF2B5EF4-FFF2-40B4-BE49-F238E27FC236}">
                <a16:creationId xmlns:a16="http://schemas.microsoft.com/office/drawing/2014/main" id="{FCC8CDC8-7321-4B45-AFE4-C38DF1460B45}"/>
              </a:ext>
            </a:extLst>
          </p:cNvPr>
          <p:cNvGraphicFramePr>
            <a:graphicFrameLocks noGrp="1"/>
          </p:cNvGraphicFramePr>
          <p:nvPr>
            <p:ph type="tbl" sz="quarter" idx="13"/>
            <p:extLst>
              <p:ext uri="{D42A27DB-BD31-4B8C-83A1-F6EECF244321}">
                <p14:modId xmlns:p14="http://schemas.microsoft.com/office/powerpoint/2010/main" val="1022129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7864345"/>
                    </a:ext>
                  </a:extLst>
                </a:gridCol>
                <a:gridCol w="987552">
                  <a:extLst>
                    <a:ext uri="{9D8B030D-6E8A-4147-A177-3AD203B41FA5}">
                      <a16:colId xmlns:a16="http://schemas.microsoft.com/office/drawing/2014/main" val="3844329366"/>
                    </a:ext>
                  </a:extLst>
                </a:gridCol>
                <a:gridCol w="987552">
                  <a:extLst>
                    <a:ext uri="{9D8B030D-6E8A-4147-A177-3AD203B41FA5}">
                      <a16:colId xmlns:a16="http://schemas.microsoft.com/office/drawing/2014/main" val="994196626"/>
                    </a:ext>
                  </a:extLst>
                </a:gridCol>
                <a:gridCol w="987552">
                  <a:extLst>
                    <a:ext uri="{9D8B030D-6E8A-4147-A177-3AD203B41FA5}">
                      <a16:colId xmlns:a16="http://schemas.microsoft.com/office/drawing/2014/main" val="91970932"/>
                    </a:ext>
                  </a:extLst>
                </a:gridCol>
                <a:gridCol w="987552">
                  <a:extLst>
                    <a:ext uri="{9D8B030D-6E8A-4147-A177-3AD203B41FA5}">
                      <a16:colId xmlns:a16="http://schemas.microsoft.com/office/drawing/2014/main" val="2939436360"/>
                    </a:ext>
                  </a:extLst>
                </a:gridCol>
                <a:gridCol w="987552">
                  <a:extLst>
                    <a:ext uri="{9D8B030D-6E8A-4147-A177-3AD203B41FA5}">
                      <a16:colId xmlns:a16="http://schemas.microsoft.com/office/drawing/2014/main" val="2588241285"/>
                    </a:ext>
                  </a:extLst>
                </a:gridCol>
                <a:gridCol w="987552">
                  <a:extLst>
                    <a:ext uri="{9D8B030D-6E8A-4147-A177-3AD203B41FA5}">
                      <a16:colId xmlns:a16="http://schemas.microsoft.com/office/drawing/2014/main" val="2039029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024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- 2018-12-28 20:00:36 </a:t>
                      </a:r>
                      <a:r>
                        <a:rPr kumimoji="0" lang="en-US" sz="1000" b="0" i="0" u="none" strike="noStrike" kern="1200" cap="none" spc="0" normalizeH="0" baseline="0" noProof="0">
                          <a:ln>
                            <a:noFill/>
                          </a:ln>
                          <a:solidFill>
                            <a:prstClr val="black"/>
                          </a:solidFill>
                          <a:effectLst/>
                          <a:uLnTx/>
                          <a:uFillTx/>
                          <a:latin typeface="+mn-lt"/>
                          <a:ea typeface="+mn-ea"/>
                          <a:cs typeface="+mn-cs"/>
                        </a:rPr>
                        <a:t>
 Bei diesem Wetter will man sich einfach nur noch Zuhause einmummeln❄️ Mit ein wenig Licht &amp; Glanz auf den Fensterbänken versüßt Du Dir den Ausblick nach draußen 🌟⠀⠀⠀⠀⠀⠀⠀⠀⠀
.⠀⠀⠀⠀⠀⠀⠀⠀⠀
.⠀⠀⠀⠀⠀⠀⠀⠀⠀
.⠀⠀⠀⠀⠀⠀⠀⠀⠀
#depot #depot_online #schönbeidir #instadecor #interior #interiorideas #cozy #home #decor #inspiration #homedecor #decoration #style #interior #interiorideas #interiordesign #interior4inspo #lights #winter #december #chillin #fensterbank #fensterbankdeko #winterlights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https://www.instagram.com/p/Br8STuaBZsC/media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4822415"/>
                  </a:ext>
                </a:extLst>
              </a:tr>
            </a:tbl>
          </a:graphicData>
        </a:graphic>
      </p:graphicFrame>
      <p:sp>
        <p:nvSpPr>
          <p:cNvPr id="4" name="Text Placeholder 3">
            <a:extLst>
              <a:ext uri="{FF2B5EF4-FFF2-40B4-BE49-F238E27FC236}">
                <a16:creationId xmlns:a16="http://schemas.microsoft.com/office/drawing/2014/main" id="{01F6C5F8-6FDC-4411-A126-E491A2DC598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849863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2A432-A641-42B4-8BCB-F3214548FDB0}"/>
              </a:ext>
            </a:extLst>
          </p:cNvPr>
          <p:cNvSpPr>
            <a:spLocks noGrp="1"/>
          </p:cNvSpPr>
          <p:nvPr>
            <p:ph type="title"/>
          </p:nvPr>
        </p:nvSpPr>
        <p:spPr/>
        <p:txBody>
          <a:bodyPr/>
          <a:lstStyle/>
          <a:p>
            <a:r>
              <a:rPr lang="en-US"/>
              <a:t>Instagram Posts Table | depot_online - 8 of 25</a:t>
            </a:r>
          </a:p>
        </p:txBody>
      </p:sp>
      <p:graphicFrame>
        <p:nvGraphicFramePr>
          <p:cNvPr id="5" name="Table Placeholder 4">
            <a:extLst>
              <a:ext uri="{FF2B5EF4-FFF2-40B4-BE49-F238E27FC236}">
                <a16:creationId xmlns:a16="http://schemas.microsoft.com/office/drawing/2014/main" id="{DED6A92C-E3C7-4E63-9648-90E23A5E5617}"/>
              </a:ext>
            </a:extLst>
          </p:cNvPr>
          <p:cNvGraphicFramePr>
            <a:graphicFrameLocks noGrp="1"/>
          </p:cNvGraphicFramePr>
          <p:nvPr>
            <p:ph type="tbl" sz="quarter" idx="13"/>
            <p:extLst>
              <p:ext uri="{D42A27DB-BD31-4B8C-83A1-F6EECF244321}">
                <p14:modId xmlns:p14="http://schemas.microsoft.com/office/powerpoint/2010/main" val="3312555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240641"/>
                    </a:ext>
                  </a:extLst>
                </a:gridCol>
                <a:gridCol w="987552">
                  <a:extLst>
                    <a:ext uri="{9D8B030D-6E8A-4147-A177-3AD203B41FA5}">
                      <a16:colId xmlns:a16="http://schemas.microsoft.com/office/drawing/2014/main" val="4205814274"/>
                    </a:ext>
                  </a:extLst>
                </a:gridCol>
                <a:gridCol w="987552">
                  <a:extLst>
                    <a:ext uri="{9D8B030D-6E8A-4147-A177-3AD203B41FA5}">
                      <a16:colId xmlns:a16="http://schemas.microsoft.com/office/drawing/2014/main" val="2445963442"/>
                    </a:ext>
                  </a:extLst>
                </a:gridCol>
                <a:gridCol w="987552">
                  <a:extLst>
                    <a:ext uri="{9D8B030D-6E8A-4147-A177-3AD203B41FA5}">
                      <a16:colId xmlns:a16="http://schemas.microsoft.com/office/drawing/2014/main" val="563986721"/>
                    </a:ext>
                  </a:extLst>
                </a:gridCol>
                <a:gridCol w="987552">
                  <a:extLst>
                    <a:ext uri="{9D8B030D-6E8A-4147-A177-3AD203B41FA5}">
                      <a16:colId xmlns:a16="http://schemas.microsoft.com/office/drawing/2014/main" val="2801628797"/>
                    </a:ext>
                  </a:extLst>
                </a:gridCol>
                <a:gridCol w="987552">
                  <a:extLst>
                    <a:ext uri="{9D8B030D-6E8A-4147-A177-3AD203B41FA5}">
                      <a16:colId xmlns:a16="http://schemas.microsoft.com/office/drawing/2014/main" val="348015733"/>
                    </a:ext>
                  </a:extLst>
                </a:gridCol>
                <a:gridCol w="987552">
                  <a:extLst>
                    <a:ext uri="{9D8B030D-6E8A-4147-A177-3AD203B41FA5}">
                      <a16:colId xmlns:a16="http://schemas.microsoft.com/office/drawing/2014/main" val="3802415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448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- 2018-12-28 07:00:20 </a:t>
                      </a:r>
                      <a:r>
                        <a:rPr kumimoji="0" lang="en-US" sz="1000" b="0" i="0" u="none" strike="noStrike" kern="1200" cap="none" spc="0" normalizeH="0" baseline="0" noProof="0">
                          <a:ln>
                            <a:noFill/>
                          </a:ln>
                          <a:solidFill>
                            <a:prstClr val="black"/>
                          </a:solidFill>
                          <a:effectLst/>
                          <a:uLnTx/>
                          <a:uFillTx/>
                          <a:latin typeface="+mn-lt"/>
                          <a:ea typeface="+mn-ea"/>
                          <a:cs typeface="+mn-cs"/>
                        </a:rPr>
                        <a:t>
 Mein Vorsatz für 2019: Glücklich sein 🍀⠀⠀⠀⠀⠀⠀⠀⠀⠀
.⠀⠀⠀⠀⠀⠀⠀⠀⠀
.⠀⠀⠀⠀⠀⠀⠀⠀⠀
.⠀⠀⠀⠀⠀⠀⠀⠀⠀
#depot #depot_online #schönbeidir #happy #happynewyear #vorsätze #fun #entspannt #justhappy #justenjoylife #justbeyou #dekoliebe #quoteoftheday #quote #lessons #itsfriday #weekend #happytimes #partytime #weekendvibes #christmasholidays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https://www.instagram.com/p/Br65A4nlyUU/media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2720310"/>
                  </a:ext>
                </a:extLst>
              </a:tr>
            </a:tbl>
          </a:graphicData>
        </a:graphic>
      </p:graphicFrame>
      <p:sp>
        <p:nvSpPr>
          <p:cNvPr id="4" name="Text Placeholder 3">
            <a:extLst>
              <a:ext uri="{FF2B5EF4-FFF2-40B4-BE49-F238E27FC236}">
                <a16:creationId xmlns:a16="http://schemas.microsoft.com/office/drawing/2014/main" id="{B6F905C5-47C3-4F55-8DC9-8504A25A3899}"/>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22725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2961B-A034-4CD7-BA0B-04482F622C3B}"/>
              </a:ext>
            </a:extLst>
          </p:cNvPr>
          <p:cNvSpPr>
            <a:spLocks noGrp="1"/>
          </p:cNvSpPr>
          <p:nvPr>
            <p:ph type="title"/>
          </p:nvPr>
        </p:nvSpPr>
        <p:spPr/>
        <p:txBody>
          <a:bodyPr/>
          <a:lstStyle/>
          <a:p>
            <a:r>
              <a:rPr lang="en-US"/>
              <a:t>Instagram Posts Table | depot_online - 9 of 25</a:t>
            </a:r>
          </a:p>
        </p:txBody>
      </p:sp>
      <p:graphicFrame>
        <p:nvGraphicFramePr>
          <p:cNvPr id="5" name="Table Placeholder 4">
            <a:extLst>
              <a:ext uri="{FF2B5EF4-FFF2-40B4-BE49-F238E27FC236}">
                <a16:creationId xmlns:a16="http://schemas.microsoft.com/office/drawing/2014/main" id="{C9169C7A-C6D0-4EAE-B6AC-7F62D5AA7E49}"/>
              </a:ext>
            </a:extLst>
          </p:cNvPr>
          <p:cNvGraphicFramePr>
            <a:graphicFrameLocks noGrp="1"/>
          </p:cNvGraphicFramePr>
          <p:nvPr>
            <p:ph type="tbl" sz="quarter" idx="13"/>
            <p:extLst>
              <p:ext uri="{D42A27DB-BD31-4B8C-83A1-F6EECF244321}">
                <p14:modId xmlns:p14="http://schemas.microsoft.com/office/powerpoint/2010/main" val="306297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5827543"/>
                    </a:ext>
                  </a:extLst>
                </a:gridCol>
                <a:gridCol w="987552">
                  <a:extLst>
                    <a:ext uri="{9D8B030D-6E8A-4147-A177-3AD203B41FA5}">
                      <a16:colId xmlns:a16="http://schemas.microsoft.com/office/drawing/2014/main" val="2531071465"/>
                    </a:ext>
                  </a:extLst>
                </a:gridCol>
                <a:gridCol w="987552">
                  <a:extLst>
                    <a:ext uri="{9D8B030D-6E8A-4147-A177-3AD203B41FA5}">
                      <a16:colId xmlns:a16="http://schemas.microsoft.com/office/drawing/2014/main" val="2946045339"/>
                    </a:ext>
                  </a:extLst>
                </a:gridCol>
                <a:gridCol w="987552">
                  <a:extLst>
                    <a:ext uri="{9D8B030D-6E8A-4147-A177-3AD203B41FA5}">
                      <a16:colId xmlns:a16="http://schemas.microsoft.com/office/drawing/2014/main" val="3755097318"/>
                    </a:ext>
                  </a:extLst>
                </a:gridCol>
                <a:gridCol w="987552">
                  <a:extLst>
                    <a:ext uri="{9D8B030D-6E8A-4147-A177-3AD203B41FA5}">
                      <a16:colId xmlns:a16="http://schemas.microsoft.com/office/drawing/2014/main" val="565045794"/>
                    </a:ext>
                  </a:extLst>
                </a:gridCol>
                <a:gridCol w="987552">
                  <a:extLst>
                    <a:ext uri="{9D8B030D-6E8A-4147-A177-3AD203B41FA5}">
                      <a16:colId xmlns:a16="http://schemas.microsoft.com/office/drawing/2014/main" val="4087858721"/>
                    </a:ext>
                  </a:extLst>
                </a:gridCol>
                <a:gridCol w="987552">
                  <a:extLst>
                    <a:ext uri="{9D8B030D-6E8A-4147-A177-3AD203B41FA5}">
                      <a16:colId xmlns:a16="http://schemas.microsoft.com/office/drawing/2014/main" val="57359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471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- 2018-12-27 19:58:38 </a:t>
                      </a:r>
                      <a:r>
                        <a:rPr kumimoji="0" lang="en-US" sz="1000" b="0" i="0" u="none" strike="noStrike" kern="1200" cap="none" spc="0" normalizeH="0" baseline="0" noProof="0">
                          <a:ln>
                            <a:noFill/>
                          </a:ln>
                          <a:solidFill>
                            <a:prstClr val="black"/>
                          </a:solidFill>
                          <a:effectLst/>
                          <a:uLnTx/>
                          <a:uFillTx/>
                          <a:latin typeface="+mn-lt"/>
                          <a:ea typeface="+mn-ea"/>
                          <a:cs typeface="+mn-cs"/>
                        </a:rPr>
                        <a:t>
 🎁 Geschenktipp 🎁
Du bist auf eine Silvesterparty eingeladen und Dir fehlt noch ein Mitbringsel? Keine Sorge, mit diesen kleinen Happy New Year-Kugeln hübschst Du jede Sektflasche auf ;)🍾
.
.
.
#depot #depot_online #schönbeidir #nye #frohesneuesjahr #partytime #silvesterdeco #glitter #happynewyear #mitbringsel #geschenkideen #kugeln #timewithfriends #mini #details #littlethings #freudeschenken #presents #luck #cheers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https://www.instagram.com/p/Br5tSbSg19f/media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3740337"/>
                  </a:ext>
                </a:extLst>
              </a:tr>
            </a:tbl>
          </a:graphicData>
        </a:graphic>
      </p:graphicFrame>
      <p:sp>
        <p:nvSpPr>
          <p:cNvPr id="4" name="Text Placeholder 3">
            <a:extLst>
              <a:ext uri="{FF2B5EF4-FFF2-40B4-BE49-F238E27FC236}">
                <a16:creationId xmlns:a16="http://schemas.microsoft.com/office/drawing/2014/main" id="{E2D2E649-6EC5-4C6F-9CE3-BB9C499E0C0F}"/>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1280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27DC-6E0C-4A60-B0A4-F81285F51AD7}"/>
              </a:ext>
            </a:extLst>
          </p:cNvPr>
          <p:cNvSpPr>
            <a:spLocks noGrp="1"/>
          </p:cNvSpPr>
          <p:nvPr>
            <p:ph type="title"/>
          </p:nvPr>
        </p:nvSpPr>
        <p:spPr/>
        <p:txBody>
          <a:bodyPr/>
          <a:lstStyle/>
          <a:p>
            <a:r>
              <a:rPr lang="en-US"/>
              <a:t>Instagram Posts Table | depot_online - 10 of 25</a:t>
            </a:r>
          </a:p>
        </p:txBody>
      </p:sp>
      <p:graphicFrame>
        <p:nvGraphicFramePr>
          <p:cNvPr id="5" name="Table Placeholder 4">
            <a:extLst>
              <a:ext uri="{FF2B5EF4-FFF2-40B4-BE49-F238E27FC236}">
                <a16:creationId xmlns:a16="http://schemas.microsoft.com/office/drawing/2014/main" id="{FA6212E0-594C-491B-93F3-53C7B4A020EB}"/>
              </a:ext>
            </a:extLst>
          </p:cNvPr>
          <p:cNvGraphicFramePr>
            <a:graphicFrameLocks noGrp="1"/>
          </p:cNvGraphicFramePr>
          <p:nvPr>
            <p:ph type="tbl" sz="quarter" idx="13"/>
            <p:extLst>
              <p:ext uri="{D42A27DB-BD31-4B8C-83A1-F6EECF244321}">
                <p14:modId xmlns:p14="http://schemas.microsoft.com/office/powerpoint/2010/main" val="2251099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3986833"/>
                    </a:ext>
                  </a:extLst>
                </a:gridCol>
                <a:gridCol w="987552">
                  <a:extLst>
                    <a:ext uri="{9D8B030D-6E8A-4147-A177-3AD203B41FA5}">
                      <a16:colId xmlns:a16="http://schemas.microsoft.com/office/drawing/2014/main" val="620860670"/>
                    </a:ext>
                  </a:extLst>
                </a:gridCol>
                <a:gridCol w="987552">
                  <a:extLst>
                    <a:ext uri="{9D8B030D-6E8A-4147-A177-3AD203B41FA5}">
                      <a16:colId xmlns:a16="http://schemas.microsoft.com/office/drawing/2014/main" val="1509463794"/>
                    </a:ext>
                  </a:extLst>
                </a:gridCol>
                <a:gridCol w="987552">
                  <a:extLst>
                    <a:ext uri="{9D8B030D-6E8A-4147-A177-3AD203B41FA5}">
                      <a16:colId xmlns:a16="http://schemas.microsoft.com/office/drawing/2014/main" val="2116303741"/>
                    </a:ext>
                  </a:extLst>
                </a:gridCol>
                <a:gridCol w="987552">
                  <a:extLst>
                    <a:ext uri="{9D8B030D-6E8A-4147-A177-3AD203B41FA5}">
                      <a16:colId xmlns:a16="http://schemas.microsoft.com/office/drawing/2014/main" val="999033326"/>
                    </a:ext>
                  </a:extLst>
                </a:gridCol>
                <a:gridCol w="987552">
                  <a:extLst>
                    <a:ext uri="{9D8B030D-6E8A-4147-A177-3AD203B41FA5}">
                      <a16:colId xmlns:a16="http://schemas.microsoft.com/office/drawing/2014/main" val="3402866953"/>
                    </a:ext>
                  </a:extLst>
                </a:gridCol>
                <a:gridCol w="987552">
                  <a:extLst>
                    <a:ext uri="{9D8B030D-6E8A-4147-A177-3AD203B41FA5}">
                      <a16:colId xmlns:a16="http://schemas.microsoft.com/office/drawing/2014/main" val="2066833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04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- 2018-12-27 07:00:18 </a:t>
                      </a:r>
                      <a:r>
                        <a:rPr kumimoji="0" lang="en-US" sz="1000" b="0" i="0" u="none" strike="noStrike" kern="1200" cap="none" spc="0" normalizeH="0" baseline="0" noProof="0">
                          <a:ln>
                            <a:noFill/>
                          </a:ln>
                          <a:solidFill>
                            <a:prstClr val="black"/>
                          </a:solidFill>
                          <a:effectLst/>
                          <a:uLnTx/>
                          <a:uFillTx/>
                          <a:latin typeface="+mn-lt"/>
                          <a:ea typeface="+mn-ea"/>
                          <a:cs typeface="+mn-cs"/>
                        </a:rPr>
                        <a:t>
 Weiße Tannenwälder, kleine Schneeflocken und das Knistern unter den Füßen – nix da, bei uns ist weit und breit leider kein Schnee in Sicht :( Dann holen wir uns die Wintermagie eben mit Dekoelementen ins Haus ;)❄️⠀⠀⠀⠀⠀⠀⠀⠀⠀
.⠀⠀⠀⠀⠀⠀⠀⠀⠀
.⠀⠀⠀⠀⠀⠀⠀⠀⠀
.⠀⠀⠀⠀⠀⠀⠀⠀⠀
#depot #depot_online #schönbeidir #christmaslights #christmastree #snowflakes #interior #christmastime #schlicht #newyear #zwischendenjahren #winter #dekoliebe #beautiful #timeathome #holidayisover #inspiration #snow #wintertime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https://www.instagram.com/p/Br4UNv6FwZ-/media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6707719"/>
                  </a:ext>
                </a:extLst>
              </a:tr>
            </a:tbl>
          </a:graphicData>
        </a:graphic>
      </p:graphicFrame>
      <p:sp>
        <p:nvSpPr>
          <p:cNvPr id="4" name="Text Placeholder 3">
            <a:extLst>
              <a:ext uri="{FF2B5EF4-FFF2-40B4-BE49-F238E27FC236}">
                <a16:creationId xmlns:a16="http://schemas.microsoft.com/office/drawing/2014/main" id="{ED499DC2-5B72-493E-8424-F684D7B15C85}"/>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378131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772BE-A4AF-40F8-9703-14566138254C}"/>
              </a:ext>
            </a:extLst>
          </p:cNvPr>
          <p:cNvSpPr>
            <a:spLocks noGrp="1"/>
          </p:cNvSpPr>
          <p:nvPr>
            <p:ph type="title"/>
          </p:nvPr>
        </p:nvSpPr>
        <p:spPr/>
        <p:txBody>
          <a:bodyPr/>
          <a:lstStyle/>
          <a:p>
            <a:r>
              <a:rPr lang="en-US"/>
              <a:t>Instagram Posts Table | depot_online - 11 of 25</a:t>
            </a:r>
          </a:p>
        </p:txBody>
      </p:sp>
      <p:graphicFrame>
        <p:nvGraphicFramePr>
          <p:cNvPr id="5" name="Table Placeholder 4">
            <a:extLst>
              <a:ext uri="{FF2B5EF4-FFF2-40B4-BE49-F238E27FC236}">
                <a16:creationId xmlns:a16="http://schemas.microsoft.com/office/drawing/2014/main" id="{169DBB64-D632-4CBB-81FA-709D6D1D5C35}"/>
              </a:ext>
            </a:extLst>
          </p:cNvPr>
          <p:cNvGraphicFramePr>
            <a:graphicFrameLocks noGrp="1"/>
          </p:cNvGraphicFramePr>
          <p:nvPr>
            <p:ph type="tbl" sz="quarter" idx="13"/>
            <p:extLst>
              <p:ext uri="{D42A27DB-BD31-4B8C-83A1-F6EECF244321}">
                <p14:modId xmlns:p14="http://schemas.microsoft.com/office/powerpoint/2010/main" val="304627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5113935"/>
                    </a:ext>
                  </a:extLst>
                </a:gridCol>
                <a:gridCol w="987552">
                  <a:extLst>
                    <a:ext uri="{9D8B030D-6E8A-4147-A177-3AD203B41FA5}">
                      <a16:colId xmlns:a16="http://schemas.microsoft.com/office/drawing/2014/main" val="2692196083"/>
                    </a:ext>
                  </a:extLst>
                </a:gridCol>
                <a:gridCol w="987552">
                  <a:extLst>
                    <a:ext uri="{9D8B030D-6E8A-4147-A177-3AD203B41FA5}">
                      <a16:colId xmlns:a16="http://schemas.microsoft.com/office/drawing/2014/main" val="1877102615"/>
                    </a:ext>
                  </a:extLst>
                </a:gridCol>
                <a:gridCol w="987552">
                  <a:extLst>
                    <a:ext uri="{9D8B030D-6E8A-4147-A177-3AD203B41FA5}">
                      <a16:colId xmlns:a16="http://schemas.microsoft.com/office/drawing/2014/main" val="4020749301"/>
                    </a:ext>
                  </a:extLst>
                </a:gridCol>
                <a:gridCol w="987552">
                  <a:extLst>
                    <a:ext uri="{9D8B030D-6E8A-4147-A177-3AD203B41FA5}">
                      <a16:colId xmlns:a16="http://schemas.microsoft.com/office/drawing/2014/main" val="236340248"/>
                    </a:ext>
                  </a:extLst>
                </a:gridCol>
                <a:gridCol w="987552">
                  <a:extLst>
                    <a:ext uri="{9D8B030D-6E8A-4147-A177-3AD203B41FA5}">
                      <a16:colId xmlns:a16="http://schemas.microsoft.com/office/drawing/2014/main" val="2114017289"/>
                    </a:ext>
                  </a:extLst>
                </a:gridCol>
                <a:gridCol w="987552">
                  <a:extLst>
                    <a:ext uri="{9D8B030D-6E8A-4147-A177-3AD203B41FA5}">
                      <a16:colId xmlns:a16="http://schemas.microsoft.com/office/drawing/2014/main" val="86400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632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- 2018-12-26 18:32:13 </a:t>
                      </a:r>
                      <a:r>
                        <a:rPr kumimoji="0" lang="en-US" sz="1000" b="0" i="0" u="none" strike="noStrike" kern="1200" cap="none" spc="0" normalizeH="0" baseline="0" noProof="0">
                          <a:ln>
                            <a:noFill/>
                          </a:ln>
                          <a:solidFill>
                            <a:prstClr val="black"/>
                          </a:solidFill>
                          <a:effectLst/>
                          <a:uLnTx/>
                          <a:uFillTx/>
                          <a:latin typeface="+mn-lt"/>
                          <a:ea typeface="+mn-ea"/>
                          <a:cs typeface="+mn-cs"/>
                        </a:rPr>
                        <a:t>
 Nach Weihnachten kommt bekanntlich Silvester ;)🥂 Habt Ihr die Party des Jahres bereits vollständig geplant?
.
.
.
#depot #depot_online #schönbeidir #silvester #party #jahreswechsel #happynewyear #photobooth #fun #partydeko #silvesterparty #girlande #dekoliebe #nye #partytime #wunderkerzen #partystyling #partydecor #silvesterabend #vorfreude #amazing #details #happy #newyearphoto #hello2019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https://www.instagram.com/p/Br2-mprgBxv/media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5287392"/>
                  </a:ext>
                </a:extLst>
              </a:tr>
            </a:tbl>
          </a:graphicData>
        </a:graphic>
      </p:graphicFrame>
      <p:sp>
        <p:nvSpPr>
          <p:cNvPr id="4" name="Text Placeholder 3">
            <a:extLst>
              <a:ext uri="{FF2B5EF4-FFF2-40B4-BE49-F238E27FC236}">
                <a16:creationId xmlns:a16="http://schemas.microsoft.com/office/drawing/2014/main" id="{1F1C9103-B945-4DA7-8471-C9E2D91DF9D8}"/>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66126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A3485-1FC5-4AFA-A702-E172252ADDCD}"/>
              </a:ext>
            </a:extLst>
          </p:cNvPr>
          <p:cNvSpPr>
            <a:spLocks noGrp="1"/>
          </p:cNvSpPr>
          <p:nvPr>
            <p:ph type="title"/>
          </p:nvPr>
        </p:nvSpPr>
        <p:spPr/>
        <p:txBody>
          <a:bodyPr/>
          <a:lstStyle/>
          <a:p>
            <a:r>
              <a:rPr lang="en-US"/>
              <a:t>Instagram Posts Table | depot_online - 12 of 25</a:t>
            </a:r>
          </a:p>
        </p:txBody>
      </p:sp>
      <p:graphicFrame>
        <p:nvGraphicFramePr>
          <p:cNvPr id="5" name="Table Placeholder 4">
            <a:extLst>
              <a:ext uri="{FF2B5EF4-FFF2-40B4-BE49-F238E27FC236}">
                <a16:creationId xmlns:a16="http://schemas.microsoft.com/office/drawing/2014/main" id="{5B13B16A-77EE-4D3C-928A-0CA7A4D644DF}"/>
              </a:ext>
            </a:extLst>
          </p:cNvPr>
          <p:cNvGraphicFramePr>
            <a:graphicFrameLocks noGrp="1"/>
          </p:cNvGraphicFramePr>
          <p:nvPr>
            <p:ph type="tbl" sz="quarter" idx="13"/>
            <p:extLst>
              <p:ext uri="{D42A27DB-BD31-4B8C-83A1-F6EECF244321}">
                <p14:modId xmlns:p14="http://schemas.microsoft.com/office/powerpoint/2010/main" val="1083554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8064569"/>
                    </a:ext>
                  </a:extLst>
                </a:gridCol>
                <a:gridCol w="987552">
                  <a:extLst>
                    <a:ext uri="{9D8B030D-6E8A-4147-A177-3AD203B41FA5}">
                      <a16:colId xmlns:a16="http://schemas.microsoft.com/office/drawing/2014/main" val="1467010525"/>
                    </a:ext>
                  </a:extLst>
                </a:gridCol>
                <a:gridCol w="987552">
                  <a:extLst>
                    <a:ext uri="{9D8B030D-6E8A-4147-A177-3AD203B41FA5}">
                      <a16:colId xmlns:a16="http://schemas.microsoft.com/office/drawing/2014/main" val="3685967716"/>
                    </a:ext>
                  </a:extLst>
                </a:gridCol>
                <a:gridCol w="987552">
                  <a:extLst>
                    <a:ext uri="{9D8B030D-6E8A-4147-A177-3AD203B41FA5}">
                      <a16:colId xmlns:a16="http://schemas.microsoft.com/office/drawing/2014/main" val="208384877"/>
                    </a:ext>
                  </a:extLst>
                </a:gridCol>
                <a:gridCol w="987552">
                  <a:extLst>
                    <a:ext uri="{9D8B030D-6E8A-4147-A177-3AD203B41FA5}">
                      <a16:colId xmlns:a16="http://schemas.microsoft.com/office/drawing/2014/main" val="1660269672"/>
                    </a:ext>
                  </a:extLst>
                </a:gridCol>
                <a:gridCol w="987552">
                  <a:extLst>
                    <a:ext uri="{9D8B030D-6E8A-4147-A177-3AD203B41FA5}">
                      <a16:colId xmlns:a16="http://schemas.microsoft.com/office/drawing/2014/main" val="986026081"/>
                    </a:ext>
                  </a:extLst>
                </a:gridCol>
                <a:gridCol w="987552">
                  <a:extLst>
                    <a:ext uri="{9D8B030D-6E8A-4147-A177-3AD203B41FA5}">
                      <a16:colId xmlns:a16="http://schemas.microsoft.com/office/drawing/2014/main" val="205926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32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- 2018-12-26 09:00:19 </a:t>
                      </a:r>
                      <a:r>
                        <a:rPr kumimoji="0" lang="en-US" sz="1000" b="0" i="0" u="none" strike="noStrike" kern="1200" cap="none" spc="0" normalizeH="0" baseline="0" noProof="0">
                          <a:ln>
                            <a:noFill/>
                          </a:ln>
                          <a:solidFill>
                            <a:prstClr val="black"/>
                          </a:solidFill>
                          <a:effectLst/>
                          <a:uLnTx/>
                          <a:uFillTx/>
                          <a:latin typeface="+mn-lt"/>
                          <a:ea typeface="+mn-ea"/>
                          <a:cs typeface="+mn-cs"/>
                        </a:rPr>
                        <a:t>
 SALE SALE SALE – WE LOVE IT 💓⠀⠀⠀⠀⠀⠀⠀⠀⠀
Sichere Dir bis zu 70% Rabatt im Winter-Sale – ab sofort exklusiv im Onlineshop und ab morgen auch in Deiner Lieblingsfiliale🎉⠀⠀⠀⠀⠀⠀⠀⠀⠀
.⠀⠀⠀⠀⠀⠀⠀⠀⠀
.⠀⠀⠀⠀⠀⠀⠀⠀⠀
.⠀⠀⠀⠀⠀⠀⠀⠀⠀
#depot #depot_online #schönbeidir #sale #vorfreude #deko #interior #weihnachten #shopping #onlineshopping #gönndir #christmasdecor #amazing #bestoftheday #weihnachtszeit #afterchristmas #musthaves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https://www.instagram.com/p/Br19J7XF3wi/media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4778855"/>
                  </a:ext>
                </a:extLst>
              </a:tr>
            </a:tbl>
          </a:graphicData>
        </a:graphic>
      </p:graphicFrame>
      <p:sp>
        <p:nvSpPr>
          <p:cNvPr id="4" name="Text Placeholder 3">
            <a:extLst>
              <a:ext uri="{FF2B5EF4-FFF2-40B4-BE49-F238E27FC236}">
                <a16:creationId xmlns:a16="http://schemas.microsoft.com/office/drawing/2014/main" id="{AEA1802C-0262-4151-A0FB-A8AD884C8876}"/>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51234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19652-C5B1-4B91-83B7-920D7BDC8C4E}"/>
              </a:ext>
            </a:extLst>
          </p:cNvPr>
          <p:cNvSpPr>
            <a:spLocks noGrp="1"/>
          </p:cNvSpPr>
          <p:nvPr>
            <p:ph type="title"/>
          </p:nvPr>
        </p:nvSpPr>
        <p:spPr/>
        <p:txBody>
          <a:bodyPr/>
          <a:lstStyle/>
          <a:p>
            <a:r>
              <a:rPr lang="en-US"/>
              <a:t>Instagram Posts Table | depot_online - 13 of 25</a:t>
            </a:r>
          </a:p>
        </p:txBody>
      </p:sp>
      <p:graphicFrame>
        <p:nvGraphicFramePr>
          <p:cNvPr id="5" name="Table Placeholder 4">
            <a:extLst>
              <a:ext uri="{FF2B5EF4-FFF2-40B4-BE49-F238E27FC236}">
                <a16:creationId xmlns:a16="http://schemas.microsoft.com/office/drawing/2014/main" id="{6C40EA1A-D2D5-4F8B-9F58-8077BCFDDCF9}"/>
              </a:ext>
            </a:extLst>
          </p:cNvPr>
          <p:cNvGraphicFramePr>
            <a:graphicFrameLocks noGrp="1"/>
          </p:cNvGraphicFramePr>
          <p:nvPr>
            <p:ph type="tbl" sz="quarter" idx="13"/>
            <p:extLst>
              <p:ext uri="{D42A27DB-BD31-4B8C-83A1-F6EECF244321}">
                <p14:modId xmlns:p14="http://schemas.microsoft.com/office/powerpoint/2010/main" val="1498990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1483317"/>
                    </a:ext>
                  </a:extLst>
                </a:gridCol>
                <a:gridCol w="987552">
                  <a:extLst>
                    <a:ext uri="{9D8B030D-6E8A-4147-A177-3AD203B41FA5}">
                      <a16:colId xmlns:a16="http://schemas.microsoft.com/office/drawing/2014/main" val="2136584293"/>
                    </a:ext>
                  </a:extLst>
                </a:gridCol>
                <a:gridCol w="987552">
                  <a:extLst>
                    <a:ext uri="{9D8B030D-6E8A-4147-A177-3AD203B41FA5}">
                      <a16:colId xmlns:a16="http://schemas.microsoft.com/office/drawing/2014/main" val="2399117449"/>
                    </a:ext>
                  </a:extLst>
                </a:gridCol>
                <a:gridCol w="987552">
                  <a:extLst>
                    <a:ext uri="{9D8B030D-6E8A-4147-A177-3AD203B41FA5}">
                      <a16:colId xmlns:a16="http://schemas.microsoft.com/office/drawing/2014/main" val="3503694462"/>
                    </a:ext>
                  </a:extLst>
                </a:gridCol>
                <a:gridCol w="987552">
                  <a:extLst>
                    <a:ext uri="{9D8B030D-6E8A-4147-A177-3AD203B41FA5}">
                      <a16:colId xmlns:a16="http://schemas.microsoft.com/office/drawing/2014/main" val="3803090520"/>
                    </a:ext>
                  </a:extLst>
                </a:gridCol>
                <a:gridCol w="987552">
                  <a:extLst>
                    <a:ext uri="{9D8B030D-6E8A-4147-A177-3AD203B41FA5}">
                      <a16:colId xmlns:a16="http://schemas.microsoft.com/office/drawing/2014/main" val="3123607467"/>
                    </a:ext>
                  </a:extLst>
                </a:gridCol>
                <a:gridCol w="987552">
                  <a:extLst>
                    <a:ext uri="{9D8B030D-6E8A-4147-A177-3AD203B41FA5}">
                      <a16:colId xmlns:a16="http://schemas.microsoft.com/office/drawing/2014/main" val="103686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777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- 2018-12-25 17:13:12 </a:t>
                      </a:r>
                      <a:r>
                        <a:rPr kumimoji="0" lang="en-US" sz="1000" b="0" i="0" u="none" strike="noStrike" kern="1200" cap="none" spc="0" normalizeH="0" baseline="0" noProof="0">
                          <a:ln>
                            <a:noFill/>
                          </a:ln>
                          <a:solidFill>
                            <a:prstClr val="black"/>
                          </a:solidFill>
                          <a:effectLst/>
                          <a:uLnTx/>
                          <a:uFillTx/>
                          <a:latin typeface="+mn-lt"/>
                          <a:ea typeface="+mn-ea"/>
                          <a:cs typeface="+mn-cs"/>
                        </a:rPr>
                        <a:t>
 Für die Kleinsten das Größte: Weihnachtszeit, Lichterzauber, Magie der Wintertage ❄️. Tolle Weihnachtsaccessoires sorgen auch für leuchtende Augen im Kinderzimmer und verwandeln es in ein Weihnachtswunderland. Wie, das zeigt euch Mona von ichliebedeko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#diy #christmas #kinderzimmer #lebenmitkinder #deko #weihnachtszeit #kids #momlife #naturaldecor #christmaslights #kinder #interior #kinderzimmerdeko #christmasdecor #diyhomedecor #inspiration #christmastree #weihnachtsstimmung #cute #weihnachtsbasteln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https://www.instagram.com/p/Br0Qw95AbIb/media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4667335"/>
                  </a:ext>
                </a:extLst>
              </a:tr>
            </a:tbl>
          </a:graphicData>
        </a:graphic>
      </p:graphicFrame>
      <p:sp>
        <p:nvSpPr>
          <p:cNvPr id="4" name="Text Placeholder 3">
            <a:extLst>
              <a:ext uri="{FF2B5EF4-FFF2-40B4-BE49-F238E27FC236}">
                <a16:creationId xmlns:a16="http://schemas.microsoft.com/office/drawing/2014/main" id="{3A12DA26-433E-451F-AFE2-8D5EBDF20E0D}"/>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12177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CE81D-1A82-4FBF-9BCD-C4B389CC5191}"/>
              </a:ext>
            </a:extLst>
          </p:cNvPr>
          <p:cNvSpPr>
            <a:spLocks noGrp="1"/>
          </p:cNvSpPr>
          <p:nvPr>
            <p:ph type="title"/>
          </p:nvPr>
        </p:nvSpPr>
        <p:spPr/>
        <p:txBody>
          <a:bodyPr/>
          <a:lstStyle/>
          <a:p>
            <a:r>
              <a:rPr lang="en-US"/>
              <a:t>Instagram Posts Table | depot_online - 14 of 25</a:t>
            </a:r>
          </a:p>
        </p:txBody>
      </p:sp>
      <p:graphicFrame>
        <p:nvGraphicFramePr>
          <p:cNvPr id="5" name="Table Placeholder 4">
            <a:extLst>
              <a:ext uri="{FF2B5EF4-FFF2-40B4-BE49-F238E27FC236}">
                <a16:creationId xmlns:a16="http://schemas.microsoft.com/office/drawing/2014/main" id="{2316DAE7-9E00-4557-8FD0-13E30DF050D0}"/>
              </a:ext>
            </a:extLst>
          </p:cNvPr>
          <p:cNvGraphicFramePr>
            <a:graphicFrameLocks noGrp="1"/>
          </p:cNvGraphicFramePr>
          <p:nvPr>
            <p:ph type="tbl" sz="quarter" idx="13"/>
            <p:extLst>
              <p:ext uri="{D42A27DB-BD31-4B8C-83A1-F6EECF244321}">
                <p14:modId xmlns:p14="http://schemas.microsoft.com/office/powerpoint/2010/main" val="253722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1210747"/>
                    </a:ext>
                  </a:extLst>
                </a:gridCol>
                <a:gridCol w="987552">
                  <a:extLst>
                    <a:ext uri="{9D8B030D-6E8A-4147-A177-3AD203B41FA5}">
                      <a16:colId xmlns:a16="http://schemas.microsoft.com/office/drawing/2014/main" val="1829127503"/>
                    </a:ext>
                  </a:extLst>
                </a:gridCol>
                <a:gridCol w="987552">
                  <a:extLst>
                    <a:ext uri="{9D8B030D-6E8A-4147-A177-3AD203B41FA5}">
                      <a16:colId xmlns:a16="http://schemas.microsoft.com/office/drawing/2014/main" val="3097922125"/>
                    </a:ext>
                  </a:extLst>
                </a:gridCol>
                <a:gridCol w="987552">
                  <a:extLst>
                    <a:ext uri="{9D8B030D-6E8A-4147-A177-3AD203B41FA5}">
                      <a16:colId xmlns:a16="http://schemas.microsoft.com/office/drawing/2014/main" val="2848876336"/>
                    </a:ext>
                  </a:extLst>
                </a:gridCol>
                <a:gridCol w="987552">
                  <a:extLst>
                    <a:ext uri="{9D8B030D-6E8A-4147-A177-3AD203B41FA5}">
                      <a16:colId xmlns:a16="http://schemas.microsoft.com/office/drawing/2014/main" val="1846387860"/>
                    </a:ext>
                  </a:extLst>
                </a:gridCol>
                <a:gridCol w="987552">
                  <a:extLst>
                    <a:ext uri="{9D8B030D-6E8A-4147-A177-3AD203B41FA5}">
                      <a16:colId xmlns:a16="http://schemas.microsoft.com/office/drawing/2014/main" val="3860037702"/>
                    </a:ext>
                  </a:extLst>
                </a:gridCol>
                <a:gridCol w="987552">
                  <a:extLst>
                    <a:ext uri="{9D8B030D-6E8A-4147-A177-3AD203B41FA5}">
                      <a16:colId xmlns:a16="http://schemas.microsoft.com/office/drawing/2014/main" val="1072753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758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- 2018-12-25 10:00:33 </a:t>
                      </a:r>
                      <a:r>
                        <a:rPr kumimoji="0" lang="en-US" sz="1000" b="0" i="0" u="none" strike="noStrike" kern="1200" cap="none" spc="0" normalizeH="0" baseline="0" noProof="0">
                          <a:ln>
                            <a:noFill/>
                          </a:ln>
                          <a:solidFill>
                            <a:prstClr val="black"/>
                          </a:solidFill>
                          <a:effectLst/>
                          <a:uLnTx/>
                          <a:uFillTx/>
                          <a:latin typeface="+mn-lt"/>
                          <a:ea typeface="+mn-ea"/>
                          <a:cs typeface="+mn-cs"/>
                        </a:rPr>
                        <a:t>
 Welche Sprüche bringen Deine Liebsten jedes Jahr aufs Neue?🙈⠀⠀⠀⠀⠀⠀⠀⠀⠀
.⠀⠀⠀⠀⠀⠀⠀⠀⠀
.⠀⠀⠀⠀⠀⠀⠀⠀⠀
.⠀⠀⠀⠀⠀⠀⠀⠀⠀
#depot #depot_online #schönbeidir #bingo #sprüche #bullshit #christmas #weihnachtsstimmung #christmasiscoming #gamingtime #fun #familytime #merrychristmas #christmasfun #funnyday #familienzeit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https://www.instagram.com/p/BrzfQJUloSB/media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5873277"/>
                  </a:ext>
                </a:extLst>
              </a:tr>
            </a:tbl>
          </a:graphicData>
        </a:graphic>
      </p:graphicFrame>
      <p:sp>
        <p:nvSpPr>
          <p:cNvPr id="4" name="Text Placeholder 3">
            <a:extLst>
              <a:ext uri="{FF2B5EF4-FFF2-40B4-BE49-F238E27FC236}">
                <a16:creationId xmlns:a16="http://schemas.microsoft.com/office/drawing/2014/main" id="{AB61AA81-F4FB-477A-B579-6A71E4608F63}"/>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950496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4EC26-C2B6-450F-AA62-DBF830DB1889}"/>
              </a:ext>
            </a:extLst>
          </p:cNvPr>
          <p:cNvSpPr>
            <a:spLocks noGrp="1"/>
          </p:cNvSpPr>
          <p:nvPr>
            <p:ph type="title"/>
          </p:nvPr>
        </p:nvSpPr>
        <p:spPr/>
        <p:txBody>
          <a:bodyPr/>
          <a:lstStyle/>
          <a:p>
            <a:r>
              <a:rPr lang="en-US"/>
              <a:t>Instagram Posts Table | depot_online - 15 of 25</a:t>
            </a:r>
          </a:p>
        </p:txBody>
      </p:sp>
      <p:graphicFrame>
        <p:nvGraphicFramePr>
          <p:cNvPr id="5" name="Table Placeholder 4">
            <a:extLst>
              <a:ext uri="{FF2B5EF4-FFF2-40B4-BE49-F238E27FC236}">
                <a16:creationId xmlns:a16="http://schemas.microsoft.com/office/drawing/2014/main" id="{809C831D-B6F8-4126-8106-AF853C2819B6}"/>
              </a:ext>
            </a:extLst>
          </p:cNvPr>
          <p:cNvGraphicFramePr>
            <a:graphicFrameLocks noGrp="1"/>
          </p:cNvGraphicFramePr>
          <p:nvPr>
            <p:ph type="tbl" sz="quarter" idx="13"/>
            <p:extLst>
              <p:ext uri="{D42A27DB-BD31-4B8C-83A1-F6EECF244321}">
                <p14:modId xmlns:p14="http://schemas.microsoft.com/office/powerpoint/2010/main" val="161939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16696730"/>
                    </a:ext>
                  </a:extLst>
                </a:gridCol>
                <a:gridCol w="987552">
                  <a:extLst>
                    <a:ext uri="{9D8B030D-6E8A-4147-A177-3AD203B41FA5}">
                      <a16:colId xmlns:a16="http://schemas.microsoft.com/office/drawing/2014/main" val="1804976583"/>
                    </a:ext>
                  </a:extLst>
                </a:gridCol>
                <a:gridCol w="987552">
                  <a:extLst>
                    <a:ext uri="{9D8B030D-6E8A-4147-A177-3AD203B41FA5}">
                      <a16:colId xmlns:a16="http://schemas.microsoft.com/office/drawing/2014/main" val="2600737411"/>
                    </a:ext>
                  </a:extLst>
                </a:gridCol>
                <a:gridCol w="987552">
                  <a:extLst>
                    <a:ext uri="{9D8B030D-6E8A-4147-A177-3AD203B41FA5}">
                      <a16:colId xmlns:a16="http://schemas.microsoft.com/office/drawing/2014/main" val="2908580810"/>
                    </a:ext>
                  </a:extLst>
                </a:gridCol>
                <a:gridCol w="987552">
                  <a:extLst>
                    <a:ext uri="{9D8B030D-6E8A-4147-A177-3AD203B41FA5}">
                      <a16:colId xmlns:a16="http://schemas.microsoft.com/office/drawing/2014/main" val="735663589"/>
                    </a:ext>
                  </a:extLst>
                </a:gridCol>
                <a:gridCol w="987552">
                  <a:extLst>
                    <a:ext uri="{9D8B030D-6E8A-4147-A177-3AD203B41FA5}">
                      <a16:colId xmlns:a16="http://schemas.microsoft.com/office/drawing/2014/main" val="3106195390"/>
                    </a:ext>
                  </a:extLst>
                </a:gridCol>
                <a:gridCol w="987552">
                  <a:extLst>
                    <a:ext uri="{9D8B030D-6E8A-4147-A177-3AD203B41FA5}">
                      <a16:colId xmlns:a16="http://schemas.microsoft.com/office/drawing/2014/main" val="397675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56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- 2018-12-24 17:01:02 </a:t>
                      </a:r>
                      <a:r>
                        <a:rPr kumimoji="0" lang="en-US" sz="1000" b="0" i="0" u="none" strike="noStrike" kern="1200" cap="none" spc="0" normalizeH="0" baseline="0" noProof="0">
                          <a:ln>
                            <a:noFill/>
                          </a:ln>
                          <a:solidFill>
                            <a:prstClr val="black"/>
                          </a:solidFill>
                          <a:effectLst/>
                          <a:uLnTx/>
                          <a:uFillTx/>
                          <a:latin typeface="+mn-lt"/>
                          <a:ea typeface="+mn-ea"/>
                          <a:cs typeface="+mn-cs"/>
                        </a:rPr>
                        <a:t>
 Zeit für Bescherung 🎄🎁 Wann findet sie bei Euch statt – vor oder nach dem Essen?⠀⠀⠀⠀⠀⠀⠀⠀⠀
.⠀⠀⠀⠀⠀⠀⠀⠀⠀
.⠀⠀⠀⠀⠀⠀⠀⠀⠀
.⠀⠀⠀⠀⠀⠀⠀⠀⠀
#depot #depot_online #schönbeidir #christmas #vorfreude #beautiful #weihnachtsbaum #christmasvibes #christmasiscoming #dekoliebe #trees #details #snowflake #ohtannenbaum #candllight #christmasnight #christmaslights #geschenke #inspiration #naturaldecor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https://www.instagram.com/p/Brxqk_rhnnr/media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7106353"/>
                  </a:ext>
                </a:extLst>
              </a:tr>
            </a:tbl>
          </a:graphicData>
        </a:graphic>
      </p:graphicFrame>
      <p:sp>
        <p:nvSpPr>
          <p:cNvPr id="4" name="Text Placeholder 3">
            <a:extLst>
              <a:ext uri="{FF2B5EF4-FFF2-40B4-BE49-F238E27FC236}">
                <a16:creationId xmlns:a16="http://schemas.microsoft.com/office/drawing/2014/main" id="{A554F368-982C-4BC0-80C4-243DC4409F2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71109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5E9D-F190-4238-AC9B-DEA1E580941D}"/>
              </a:ext>
            </a:extLst>
          </p:cNvPr>
          <p:cNvSpPr>
            <a:spLocks noGrp="1"/>
          </p:cNvSpPr>
          <p:nvPr>
            <p:ph type="title"/>
          </p:nvPr>
        </p:nvSpPr>
        <p:spPr/>
        <p:txBody>
          <a:bodyPr/>
          <a:lstStyle/>
          <a:p>
            <a:r>
              <a:rPr lang="en-US"/>
              <a:t>Instagram Posts Table | depot_online - 16 of 25</a:t>
            </a:r>
          </a:p>
        </p:txBody>
      </p:sp>
      <p:graphicFrame>
        <p:nvGraphicFramePr>
          <p:cNvPr id="5" name="Table Placeholder 4">
            <a:extLst>
              <a:ext uri="{FF2B5EF4-FFF2-40B4-BE49-F238E27FC236}">
                <a16:creationId xmlns:a16="http://schemas.microsoft.com/office/drawing/2014/main" id="{C9897EEB-1BC6-4839-B9A0-90B4A14C7047}"/>
              </a:ext>
            </a:extLst>
          </p:cNvPr>
          <p:cNvGraphicFramePr>
            <a:graphicFrameLocks noGrp="1"/>
          </p:cNvGraphicFramePr>
          <p:nvPr>
            <p:ph type="tbl" sz="quarter" idx="13"/>
            <p:extLst>
              <p:ext uri="{D42A27DB-BD31-4B8C-83A1-F6EECF244321}">
                <p14:modId xmlns:p14="http://schemas.microsoft.com/office/powerpoint/2010/main" val="149535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55415252"/>
                    </a:ext>
                  </a:extLst>
                </a:gridCol>
                <a:gridCol w="987552">
                  <a:extLst>
                    <a:ext uri="{9D8B030D-6E8A-4147-A177-3AD203B41FA5}">
                      <a16:colId xmlns:a16="http://schemas.microsoft.com/office/drawing/2014/main" val="1394427552"/>
                    </a:ext>
                  </a:extLst>
                </a:gridCol>
                <a:gridCol w="987552">
                  <a:extLst>
                    <a:ext uri="{9D8B030D-6E8A-4147-A177-3AD203B41FA5}">
                      <a16:colId xmlns:a16="http://schemas.microsoft.com/office/drawing/2014/main" val="1183903330"/>
                    </a:ext>
                  </a:extLst>
                </a:gridCol>
                <a:gridCol w="987552">
                  <a:extLst>
                    <a:ext uri="{9D8B030D-6E8A-4147-A177-3AD203B41FA5}">
                      <a16:colId xmlns:a16="http://schemas.microsoft.com/office/drawing/2014/main" val="2479677262"/>
                    </a:ext>
                  </a:extLst>
                </a:gridCol>
                <a:gridCol w="987552">
                  <a:extLst>
                    <a:ext uri="{9D8B030D-6E8A-4147-A177-3AD203B41FA5}">
                      <a16:colId xmlns:a16="http://schemas.microsoft.com/office/drawing/2014/main" val="3850091210"/>
                    </a:ext>
                  </a:extLst>
                </a:gridCol>
                <a:gridCol w="987552">
                  <a:extLst>
                    <a:ext uri="{9D8B030D-6E8A-4147-A177-3AD203B41FA5}">
                      <a16:colId xmlns:a16="http://schemas.microsoft.com/office/drawing/2014/main" val="125594954"/>
                    </a:ext>
                  </a:extLst>
                </a:gridCol>
                <a:gridCol w="987552">
                  <a:extLst>
                    <a:ext uri="{9D8B030D-6E8A-4147-A177-3AD203B41FA5}">
                      <a16:colId xmlns:a16="http://schemas.microsoft.com/office/drawing/2014/main" val="766461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870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- 2018-12-24 08:15:05 </a:t>
                      </a:r>
                      <a:r>
                        <a:rPr kumimoji="0" lang="en-US" sz="1000" b="0" i="0" u="none" strike="noStrike" kern="1200" cap="none" spc="0" normalizeH="0" baseline="0" noProof="0">
                          <a:ln>
                            <a:noFill/>
                          </a:ln>
                          <a:solidFill>
                            <a:prstClr val="black"/>
                          </a:solidFill>
                          <a:effectLst/>
                          <a:uLnTx/>
                          <a:uFillTx/>
                          <a:latin typeface="+mn-lt"/>
                          <a:ea typeface="+mn-ea"/>
                          <a:cs typeface="+mn-cs"/>
                        </a:rPr>
                        <a:t>
 Ihr Lieben, habt ein wunderschönes und besinnliches Weihnachtsfest mit all Euren Liebsten 👪🎄✨⠀⠀⠀⠀⠀⠀⠀⠀⠀
Genießt die Feiertage! Euer DEPOT Social Media Team 💜⠀⠀⠀⠀⠀⠀⠀⠀⠀
.⠀⠀⠀⠀⠀⠀⠀⠀⠀
.⠀⠀⠀⠀⠀⠀⠀⠀⠀
.⠀⠀⠀⠀⠀⠀⠀⠀⠀
#depot #depot_online #schönbeidir #photooftheday #happy #girls #team #christmas #holiday #winter #break #greets #seeyousoon #geschenke #fun #vorfreude #froheweihnachten #christmasiscoming #familytime #weihnachtsgrüße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https://www.instagram.com/p/BrwuYxnlSvX/media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9957506"/>
                  </a:ext>
                </a:extLst>
              </a:tr>
            </a:tbl>
          </a:graphicData>
        </a:graphic>
      </p:graphicFrame>
      <p:sp>
        <p:nvSpPr>
          <p:cNvPr id="4" name="Text Placeholder 3">
            <a:extLst>
              <a:ext uri="{FF2B5EF4-FFF2-40B4-BE49-F238E27FC236}">
                <a16:creationId xmlns:a16="http://schemas.microsoft.com/office/drawing/2014/main" id="{D6E6DE5D-F300-4C9C-9926-492D74C380E0}"/>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575868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7491E-2FAA-458C-98D9-BCC96C792969}"/>
              </a:ext>
            </a:extLst>
          </p:cNvPr>
          <p:cNvSpPr>
            <a:spLocks noGrp="1"/>
          </p:cNvSpPr>
          <p:nvPr>
            <p:ph type="title"/>
          </p:nvPr>
        </p:nvSpPr>
        <p:spPr/>
        <p:txBody>
          <a:bodyPr/>
          <a:lstStyle/>
          <a:p>
            <a:r>
              <a:rPr lang="en-US"/>
              <a:t>Instagram Posts Table | depot_online - 17 of 25</a:t>
            </a:r>
          </a:p>
        </p:txBody>
      </p:sp>
      <p:graphicFrame>
        <p:nvGraphicFramePr>
          <p:cNvPr id="5" name="Table Placeholder 4">
            <a:extLst>
              <a:ext uri="{FF2B5EF4-FFF2-40B4-BE49-F238E27FC236}">
                <a16:creationId xmlns:a16="http://schemas.microsoft.com/office/drawing/2014/main" id="{210F2A16-59B3-47F6-8411-9FE0F4C59345}"/>
              </a:ext>
            </a:extLst>
          </p:cNvPr>
          <p:cNvGraphicFramePr>
            <a:graphicFrameLocks noGrp="1"/>
          </p:cNvGraphicFramePr>
          <p:nvPr>
            <p:ph type="tbl" sz="quarter" idx="13"/>
            <p:extLst>
              <p:ext uri="{D42A27DB-BD31-4B8C-83A1-F6EECF244321}">
                <p14:modId xmlns:p14="http://schemas.microsoft.com/office/powerpoint/2010/main" val="342532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19490786"/>
                    </a:ext>
                  </a:extLst>
                </a:gridCol>
                <a:gridCol w="987552">
                  <a:extLst>
                    <a:ext uri="{9D8B030D-6E8A-4147-A177-3AD203B41FA5}">
                      <a16:colId xmlns:a16="http://schemas.microsoft.com/office/drawing/2014/main" val="2026073751"/>
                    </a:ext>
                  </a:extLst>
                </a:gridCol>
                <a:gridCol w="987552">
                  <a:extLst>
                    <a:ext uri="{9D8B030D-6E8A-4147-A177-3AD203B41FA5}">
                      <a16:colId xmlns:a16="http://schemas.microsoft.com/office/drawing/2014/main" val="2721763596"/>
                    </a:ext>
                  </a:extLst>
                </a:gridCol>
                <a:gridCol w="987552">
                  <a:extLst>
                    <a:ext uri="{9D8B030D-6E8A-4147-A177-3AD203B41FA5}">
                      <a16:colId xmlns:a16="http://schemas.microsoft.com/office/drawing/2014/main" val="658480819"/>
                    </a:ext>
                  </a:extLst>
                </a:gridCol>
                <a:gridCol w="987552">
                  <a:extLst>
                    <a:ext uri="{9D8B030D-6E8A-4147-A177-3AD203B41FA5}">
                      <a16:colId xmlns:a16="http://schemas.microsoft.com/office/drawing/2014/main" val="1141731715"/>
                    </a:ext>
                  </a:extLst>
                </a:gridCol>
                <a:gridCol w="987552">
                  <a:extLst>
                    <a:ext uri="{9D8B030D-6E8A-4147-A177-3AD203B41FA5}">
                      <a16:colId xmlns:a16="http://schemas.microsoft.com/office/drawing/2014/main" val="801356630"/>
                    </a:ext>
                  </a:extLst>
                </a:gridCol>
                <a:gridCol w="987552">
                  <a:extLst>
                    <a:ext uri="{9D8B030D-6E8A-4147-A177-3AD203B41FA5}">
                      <a16:colId xmlns:a16="http://schemas.microsoft.com/office/drawing/2014/main" val="1571692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87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- 2018-12-23 18:01:11 </a:t>
                      </a:r>
                      <a:r>
                        <a:rPr kumimoji="0" lang="en-US" sz="1000" b="0" i="0" u="none" strike="noStrike" kern="1200" cap="none" spc="0" normalizeH="0" baseline="0" noProof="0">
                          <a:ln>
                            <a:noFill/>
                          </a:ln>
                          <a:solidFill>
                            <a:prstClr val="black"/>
                          </a:solidFill>
                          <a:effectLst/>
                          <a:uLnTx/>
                          <a:uFillTx/>
                          <a:latin typeface="+mn-lt"/>
                          <a:ea typeface="+mn-ea"/>
                          <a:cs typeface="+mn-cs"/>
                        </a:rPr>
                        <a:t>
 Morgen Kinder, wird's was geben...🎁 Habt Ihr Eure Geschenke wie raumkroenung bereits verpackt oder wird das Geschenkeverpacken morgen früh eine Last Minute Aktion?⠀⠀⠀⠀⠀⠀⠀⠀⠀
.⠀⠀⠀⠀⠀⠀⠀⠀⠀
.⠀⠀⠀⠀⠀⠀⠀⠀⠀
.⠀⠀⠀⠀⠀⠀⠀⠀⠀
#depot #depot_online #gifts #schönbeidir #christmasgifts #christmas #inspiration #inspo #details #christmasdetails #lovely #winter #christmasiscoming #verpacken #geschenkeverpacken #weihnachtsgeschenke #xmaspresents #schenkenmachtfreude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https://www.instagram.com/p/BrvMqpZBLT1/media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2169288"/>
                  </a:ext>
                </a:extLst>
              </a:tr>
            </a:tbl>
          </a:graphicData>
        </a:graphic>
      </p:graphicFrame>
      <p:sp>
        <p:nvSpPr>
          <p:cNvPr id="4" name="Text Placeholder 3">
            <a:extLst>
              <a:ext uri="{FF2B5EF4-FFF2-40B4-BE49-F238E27FC236}">
                <a16:creationId xmlns:a16="http://schemas.microsoft.com/office/drawing/2014/main" id="{D6279B9F-00DD-4B41-9BB1-6BE21ED67E5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593207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440FA-1081-4265-A059-47A25438B0C0}"/>
              </a:ext>
            </a:extLst>
          </p:cNvPr>
          <p:cNvSpPr>
            <a:spLocks noGrp="1"/>
          </p:cNvSpPr>
          <p:nvPr>
            <p:ph type="title"/>
          </p:nvPr>
        </p:nvSpPr>
        <p:spPr/>
        <p:txBody>
          <a:bodyPr/>
          <a:lstStyle/>
          <a:p>
            <a:r>
              <a:rPr lang="en-US"/>
              <a:t>Instagram Posts Table | depot_online - 18 of 25</a:t>
            </a:r>
          </a:p>
        </p:txBody>
      </p:sp>
      <p:graphicFrame>
        <p:nvGraphicFramePr>
          <p:cNvPr id="5" name="Table Placeholder 4">
            <a:extLst>
              <a:ext uri="{FF2B5EF4-FFF2-40B4-BE49-F238E27FC236}">
                <a16:creationId xmlns:a16="http://schemas.microsoft.com/office/drawing/2014/main" id="{9F10C582-84E7-4990-853B-62459F967D36}"/>
              </a:ext>
            </a:extLst>
          </p:cNvPr>
          <p:cNvGraphicFramePr>
            <a:graphicFrameLocks noGrp="1"/>
          </p:cNvGraphicFramePr>
          <p:nvPr>
            <p:ph type="tbl" sz="quarter" idx="13"/>
            <p:extLst>
              <p:ext uri="{D42A27DB-BD31-4B8C-83A1-F6EECF244321}">
                <p14:modId xmlns:p14="http://schemas.microsoft.com/office/powerpoint/2010/main" val="108929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0520676"/>
                    </a:ext>
                  </a:extLst>
                </a:gridCol>
                <a:gridCol w="987552">
                  <a:extLst>
                    <a:ext uri="{9D8B030D-6E8A-4147-A177-3AD203B41FA5}">
                      <a16:colId xmlns:a16="http://schemas.microsoft.com/office/drawing/2014/main" val="2092973731"/>
                    </a:ext>
                  </a:extLst>
                </a:gridCol>
                <a:gridCol w="987552">
                  <a:extLst>
                    <a:ext uri="{9D8B030D-6E8A-4147-A177-3AD203B41FA5}">
                      <a16:colId xmlns:a16="http://schemas.microsoft.com/office/drawing/2014/main" val="1697959752"/>
                    </a:ext>
                  </a:extLst>
                </a:gridCol>
                <a:gridCol w="987552">
                  <a:extLst>
                    <a:ext uri="{9D8B030D-6E8A-4147-A177-3AD203B41FA5}">
                      <a16:colId xmlns:a16="http://schemas.microsoft.com/office/drawing/2014/main" val="852016017"/>
                    </a:ext>
                  </a:extLst>
                </a:gridCol>
                <a:gridCol w="987552">
                  <a:extLst>
                    <a:ext uri="{9D8B030D-6E8A-4147-A177-3AD203B41FA5}">
                      <a16:colId xmlns:a16="http://schemas.microsoft.com/office/drawing/2014/main" val="3579922816"/>
                    </a:ext>
                  </a:extLst>
                </a:gridCol>
                <a:gridCol w="987552">
                  <a:extLst>
                    <a:ext uri="{9D8B030D-6E8A-4147-A177-3AD203B41FA5}">
                      <a16:colId xmlns:a16="http://schemas.microsoft.com/office/drawing/2014/main" val="4262911464"/>
                    </a:ext>
                  </a:extLst>
                </a:gridCol>
                <a:gridCol w="987552">
                  <a:extLst>
                    <a:ext uri="{9D8B030D-6E8A-4147-A177-3AD203B41FA5}">
                      <a16:colId xmlns:a16="http://schemas.microsoft.com/office/drawing/2014/main" val="3442820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495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- 2018-12-23 08:00:26 </a:t>
                      </a:r>
                      <a:r>
                        <a:rPr kumimoji="0" lang="en-US" sz="1000" b="0" i="0" u="none" strike="noStrike" kern="1200" cap="none" spc="0" normalizeH="0" baseline="0" noProof="0">
                          <a:ln>
                            <a:noFill/>
                          </a:ln>
                          <a:solidFill>
                            <a:prstClr val="black"/>
                          </a:solidFill>
                          <a:effectLst/>
                          <a:uLnTx/>
                          <a:uFillTx/>
                          <a:latin typeface="+mn-lt"/>
                          <a:ea typeface="+mn-ea"/>
                          <a:cs typeface="+mn-cs"/>
                        </a:rPr>
                        <a:t>
 Endlich ist es soweit, morgen ist Weihnachten 😍 Kurz vor knapp haben wir noch den ultimativen Geschenke-Last-Minute-Tipp für alle, die es mal wieder verschwitzt haben: Einen DEPOT Gutschein zum Selbstausdrucken! Euer eigenes Wunschmotiv sorgt für eine individuelle Note. Damit werden Dekoträume wahr! 💟⠀⠀⠀⠀⠀⠀⠀⠀⠀
.⠀⠀⠀⠀⠀⠀⠀⠀⠀
.⠀⠀⠀⠀⠀⠀⠀⠀⠀
.⠀⠀⠀⠀⠀⠀⠀⠀⠀
#depot #depot_online #schönbeidir #christmas #christmasgift #lastminute #gutschein #giftcard #geschenketipp #geschenkinspo #inspiration #weihnachten #winteriscoming #lastminutegeschenk #lastminutexmas #gutscheinschenken #gutscheingeschenk #dekoliebhaber #dekoliebe #christmasgifts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https://www.instagram.com/p/BruH6oulic0/media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2167459"/>
                  </a:ext>
                </a:extLst>
              </a:tr>
            </a:tbl>
          </a:graphicData>
        </a:graphic>
      </p:graphicFrame>
      <p:sp>
        <p:nvSpPr>
          <p:cNvPr id="4" name="Text Placeholder 3">
            <a:extLst>
              <a:ext uri="{FF2B5EF4-FFF2-40B4-BE49-F238E27FC236}">
                <a16:creationId xmlns:a16="http://schemas.microsoft.com/office/drawing/2014/main" id="{D36B46AD-84AB-47B0-AF3A-6B2FDA7FEB2D}"/>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591173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E982D-01DA-4FBD-A0D6-558A232EBB52}"/>
              </a:ext>
            </a:extLst>
          </p:cNvPr>
          <p:cNvSpPr>
            <a:spLocks noGrp="1"/>
          </p:cNvSpPr>
          <p:nvPr>
            <p:ph type="title"/>
          </p:nvPr>
        </p:nvSpPr>
        <p:spPr/>
        <p:txBody>
          <a:bodyPr/>
          <a:lstStyle/>
          <a:p>
            <a:r>
              <a:rPr lang="en-US"/>
              <a:t>Instagram Posts Table | depot_online - 19 of 25</a:t>
            </a:r>
          </a:p>
        </p:txBody>
      </p:sp>
      <p:graphicFrame>
        <p:nvGraphicFramePr>
          <p:cNvPr id="5" name="Table Placeholder 4">
            <a:extLst>
              <a:ext uri="{FF2B5EF4-FFF2-40B4-BE49-F238E27FC236}">
                <a16:creationId xmlns:a16="http://schemas.microsoft.com/office/drawing/2014/main" id="{CC1AD4E0-A638-4753-A171-6E1AC41B1D1E}"/>
              </a:ext>
            </a:extLst>
          </p:cNvPr>
          <p:cNvGraphicFramePr>
            <a:graphicFrameLocks noGrp="1"/>
          </p:cNvGraphicFramePr>
          <p:nvPr>
            <p:ph type="tbl" sz="quarter" idx="13"/>
            <p:extLst>
              <p:ext uri="{D42A27DB-BD31-4B8C-83A1-F6EECF244321}">
                <p14:modId xmlns:p14="http://schemas.microsoft.com/office/powerpoint/2010/main" val="1881256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32021396"/>
                    </a:ext>
                  </a:extLst>
                </a:gridCol>
                <a:gridCol w="987552">
                  <a:extLst>
                    <a:ext uri="{9D8B030D-6E8A-4147-A177-3AD203B41FA5}">
                      <a16:colId xmlns:a16="http://schemas.microsoft.com/office/drawing/2014/main" val="1051118290"/>
                    </a:ext>
                  </a:extLst>
                </a:gridCol>
                <a:gridCol w="987552">
                  <a:extLst>
                    <a:ext uri="{9D8B030D-6E8A-4147-A177-3AD203B41FA5}">
                      <a16:colId xmlns:a16="http://schemas.microsoft.com/office/drawing/2014/main" val="2822912305"/>
                    </a:ext>
                  </a:extLst>
                </a:gridCol>
                <a:gridCol w="987552">
                  <a:extLst>
                    <a:ext uri="{9D8B030D-6E8A-4147-A177-3AD203B41FA5}">
                      <a16:colId xmlns:a16="http://schemas.microsoft.com/office/drawing/2014/main" val="3321844967"/>
                    </a:ext>
                  </a:extLst>
                </a:gridCol>
                <a:gridCol w="987552">
                  <a:extLst>
                    <a:ext uri="{9D8B030D-6E8A-4147-A177-3AD203B41FA5}">
                      <a16:colId xmlns:a16="http://schemas.microsoft.com/office/drawing/2014/main" val="2643274148"/>
                    </a:ext>
                  </a:extLst>
                </a:gridCol>
                <a:gridCol w="987552">
                  <a:extLst>
                    <a:ext uri="{9D8B030D-6E8A-4147-A177-3AD203B41FA5}">
                      <a16:colId xmlns:a16="http://schemas.microsoft.com/office/drawing/2014/main" val="240636953"/>
                    </a:ext>
                  </a:extLst>
                </a:gridCol>
                <a:gridCol w="987552">
                  <a:extLst>
                    <a:ext uri="{9D8B030D-6E8A-4147-A177-3AD203B41FA5}">
                      <a16:colId xmlns:a16="http://schemas.microsoft.com/office/drawing/2014/main" val="104989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563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- 2018-12-22 15:20:18 </a:t>
                      </a:r>
                      <a:r>
                        <a:rPr kumimoji="0" lang="en-US" sz="1000" b="0" i="0" u="none" strike="noStrike" kern="1200" cap="none" spc="0" normalizeH="0" baseline="0" noProof="0">
                          <a:ln>
                            <a:noFill/>
                          </a:ln>
                          <a:solidFill>
                            <a:prstClr val="black"/>
                          </a:solidFill>
                          <a:effectLst/>
                          <a:uLnTx/>
                          <a:uFillTx/>
                          <a:latin typeface="+mn-lt"/>
                          <a:ea typeface="+mn-ea"/>
                          <a:cs typeface="+mn-cs"/>
                        </a:rPr>
                        <a:t>
 Wer von Euch ist auch schon fleißig dabei, die letzten Weihnachtsgeschenke zu verpacken?🎁 Mit samtigen Schleifchen und hübschen Blumen geben wir uns dieses Jahr ganz besonders viel Mühe 🎀
.
.
.
#depot #depot_online #gifts #schönbeidir #christmasgifts #samt #velvet #giftbox #geschenkebox #geschenkeidee #christmas #inspiration #inspo #details #christmasdetails #christmastree #lovely #winter #christmasiscoming #verpacken #geschenkeverpacken #schenkenmachtfreude #schleifen #samt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https://www.instagram.com/p/BrsVdehgSc1/media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4415228"/>
                  </a:ext>
                </a:extLst>
              </a:tr>
            </a:tbl>
          </a:graphicData>
        </a:graphic>
      </p:graphicFrame>
      <p:sp>
        <p:nvSpPr>
          <p:cNvPr id="4" name="Text Placeholder 3">
            <a:extLst>
              <a:ext uri="{FF2B5EF4-FFF2-40B4-BE49-F238E27FC236}">
                <a16:creationId xmlns:a16="http://schemas.microsoft.com/office/drawing/2014/main" id="{0D449D50-7735-4454-960C-76CB8E5F11F8}"/>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672097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189F0-9ED3-45C9-88A0-189232BCDB73}"/>
              </a:ext>
            </a:extLst>
          </p:cNvPr>
          <p:cNvSpPr>
            <a:spLocks noGrp="1"/>
          </p:cNvSpPr>
          <p:nvPr>
            <p:ph type="title"/>
          </p:nvPr>
        </p:nvSpPr>
        <p:spPr/>
        <p:txBody>
          <a:bodyPr/>
          <a:lstStyle/>
          <a:p>
            <a:r>
              <a:rPr lang="en-US"/>
              <a:t>Instagram Posts Table | depot_online - 20 of 25</a:t>
            </a:r>
          </a:p>
        </p:txBody>
      </p:sp>
      <p:graphicFrame>
        <p:nvGraphicFramePr>
          <p:cNvPr id="5" name="Table Placeholder 4">
            <a:extLst>
              <a:ext uri="{FF2B5EF4-FFF2-40B4-BE49-F238E27FC236}">
                <a16:creationId xmlns:a16="http://schemas.microsoft.com/office/drawing/2014/main" id="{9909DC84-D139-4D89-9C58-47DA5F3D63E2}"/>
              </a:ext>
            </a:extLst>
          </p:cNvPr>
          <p:cNvGraphicFramePr>
            <a:graphicFrameLocks noGrp="1"/>
          </p:cNvGraphicFramePr>
          <p:nvPr>
            <p:ph type="tbl" sz="quarter" idx="13"/>
            <p:extLst>
              <p:ext uri="{D42A27DB-BD31-4B8C-83A1-F6EECF244321}">
                <p14:modId xmlns:p14="http://schemas.microsoft.com/office/powerpoint/2010/main" val="152811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29221506"/>
                    </a:ext>
                  </a:extLst>
                </a:gridCol>
                <a:gridCol w="987552">
                  <a:extLst>
                    <a:ext uri="{9D8B030D-6E8A-4147-A177-3AD203B41FA5}">
                      <a16:colId xmlns:a16="http://schemas.microsoft.com/office/drawing/2014/main" val="2337052801"/>
                    </a:ext>
                  </a:extLst>
                </a:gridCol>
                <a:gridCol w="987552">
                  <a:extLst>
                    <a:ext uri="{9D8B030D-6E8A-4147-A177-3AD203B41FA5}">
                      <a16:colId xmlns:a16="http://schemas.microsoft.com/office/drawing/2014/main" val="1862435925"/>
                    </a:ext>
                  </a:extLst>
                </a:gridCol>
                <a:gridCol w="987552">
                  <a:extLst>
                    <a:ext uri="{9D8B030D-6E8A-4147-A177-3AD203B41FA5}">
                      <a16:colId xmlns:a16="http://schemas.microsoft.com/office/drawing/2014/main" val="1604963375"/>
                    </a:ext>
                  </a:extLst>
                </a:gridCol>
                <a:gridCol w="987552">
                  <a:extLst>
                    <a:ext uri="{9D8B030D-6E8A-4147-A177-3AD203B41FA5}">
                      <a16:colId xmlns:a16="http://schemas.microsoft.com/office/drawing/2014/main" val="4089812897"/>
                    </a:ext>
                  </a:extLst>
                </a:gridCol>
                <a:gridCol w="987552">
                  <a:extLst>
                    <a:ext uri="{9D8B030D-6E8A-4147-A177-3AD203B41FA5}">
                      <a16:colId xmlns:a16="http://schemas.microsoft.com/office/drawing/2014/main" val="125279395"/>
                    </a:ext>
                  </a:extLst>
                </a:gridCol>
                <a:gridCol w="987552">
                  <a:extLst>
                    <a:ext uri="{9D8B030D-6E8A-4147-A177-3AD203B41FA5}">
                      <a16:colId xmlns:a16="http://schemas.microsoft.com/office/drawing/2014/main" val="96823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395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- 2018-12-22 09:49:10 </a:t>
                      </a:r>
                      <a:r>
                        <a:rPr kumimoji="0" lang="en-US" sz="1000" b="0" i="0" u="none" strike="noStrike" kern="1200" cap="none" spc="0" normalizeH="0" baseline="0" noProof="0">
                          <a:ln>
                            <a:noFill/>
                          </a:ln>
                          <a:solidFill>
                            <a:prstClr val="black"/>
                          </a:solidFill>
                          <a:effectLst/>
                          <a:uLnTx/>
                          <a:uFillTx/>
                          <a:latin typeface="+mn-lt"/>
                          <a:ea typeface="+mn-ea"/>
                          <a:cs typeface="+mn-cs"/>
                        </a:rPr>
                        <a:t>
 Das Wichtigste auf einer Silvester Party sind doch immer die Drinks, oder? ;)🥂 Was serviert Ihr dieses Jahr? Die gute alte Bowle und Sekt oder die neuesten Trendgetränke wie Moscow Mule oder Negroni?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#christmas #christmastime #barwagen #whiskey #gin #vodka #cocktails #chic #jamesbond #home #inspiration #livingroom #bar #inspo #decoration #instadeco #decor #interior #cocktail #homebar #bar #timetodrink #cheers #moscowmule #cocktailshaker #ginlover #hausbar #livingroom #chinchin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https://www.instagram.com/p/BrrvkLVA6YD/media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1336907"/>
                  </a:ext>
                </a:extLst>
              </a:tr>
            </a:tbl>
          </a:graphicData>
        </a:graphic>
      </p:graphicFrame>
      <p:sp>
        <p:nvSpPr>
          <p:cNvPr id="4" name="Text Placeholder 3">
            <a:extLst>
              <a:ext uri="{FF2B5EF4-FFF2-40B4-BE49-F238E27FC236}">
                <a16:creationId xmlns:a16="http://schemas.microsoft.com/office/drawing/2014/main" id="{69460C50-2C38-4198-A6D3-B8F441BA2BC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799112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7DE5-A7EE-410C-AEB3-72B55BA0CB06}"/>
              </a:ext>
            </a:extLst>
          </p:cNvPr>
          <p:cNvSpPr>
            <a:spLocks noGrp="1"/>
          </p:cNvSpPr>
          <p:nvPr>
            <p:ph type="title"/>
          </p:nvPr>
        </p:nvSpPr>
        <p:spPr/>
        <p:txBody>
          <a:bodyPr/>
          <a:lstStyle/>
          <a:p>
            <a:r>
              <a:rPr lang="en-US"/>
              <a:t>Instagram Posts Table | depot_online - 21 of 25</a:t>
            </a:r>
          </a:p>
        </p:txBody>
      </p:sp>
      <p:graphicFrame>
        <p:nvGraphicFramePr>
          <p:cNvPr id="5" name="Table Placeholder 4">
            <a:extLst>
              <a:ext uri="{FF2B5EF4-FFF2-40B4-BE49-F238E27FC236}">
                <a16:creationId xmlns:a16="http://schemas.microsoft.com/office/drawing/2014/main" id="{85ECA64B-F203-455B-A964-4FBB3EFDA461}"/>
              </a:ext>
            </a:extLst>
          </p:cNvPr>
          <p:cNvGraphicFramePr>
            <a:graphicFrameLocks noGrp="1"/>
          </p:cNvGraphicFramePr>
          <p:nvPr>
            <p:ph type="tbl" sz="quarter" idx="13"/>
            <p:extLst>
              <p:ext uri="{D42A27DB-BD31-4B8C-83A1-F6EECF244321}">
                <p14:modId xmlns:p14="http://schemas.microsoft.com/office/powerpoint/2010/main" val="1204378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567805"/>
                    </a:ext>
                  </a:extLst>
                </a:gridCol>
                <a:gridCol w="987552">
                  <a:extLst>
                    <a:ext uri="{9D8B030D-6E8A-4147-A177-3AD203B41FA5}">
                      <a16:colId xmlns:a16="http://schemas.microsoft.com/office/drawing/2014/main" val="3063325115"/>
                    </a:ext>
                  </a:extLst>
                </a:gridCol>
                <a:gridCol w="987552">
                  <a:extLst>
                    <a:ext uri="{9D8B030D-6E8A-4147-A177-3AD203B41FA5}">
                      <a16:colId xmlns:a16="http://schemas.microsoft.com/office/drawing/2014/main" val="4263756379"/>
                    </a:ext>
                  </a:extLst>
                </a:gridCol>
                <a:gridCol w="987552">
                  <a:extLst>
                    <a:ext uri="{9D8B030D-6E8A-4147-A177-3AD203B41FA5}">
                      <a16:colId xmlns:a16="http://schemas.microsoft.com/office/drawing/2014/main" val="1753136932"/>
                    </a:ext>
                  </a:extLst>
                </a:gridCol>
                <a:gridCol w="987552">
                  <a:extLst>
                    <a:ext uri="{9D8B030D-6E8A-4147-A177-3AD203B41FA5}">
                      <a16:colId xmlns:a16="http://schemas.microsoft.com/office/drawing/2014/main" val="1735790029"/>
                    </a:ext>
                  </a:extLst>
                </a:gridCol>
                <a:gridCol w="987552">
                  <a:extLst>
                    <a:ext uri="{9D8B030D-6E8A-4147-A177-3AD203B41FA5}">
                      <a16:colId xmlns:a16="http://schemas.microsoft.com/office/drawing/2014/main" val="2527996983"/>
                    </a:ext>
                  </a:extLst>
                </a:gridCol>
                <a:gridCol w="987552">
                  <a:extLst>
                    <a:ext uri="{9D8B030D-6E8A-4147-A177-3AD203B41FA5}">
                      <a16:colId xmlns:a16="http://schemas.microsoft.com/office/drawing/2014/main" val="72209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893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20:15:14 </a:t>
                      </a:r>
                      <a:r>
                        <a:rPr kumimoji="0" lang="en-US" sz="1000" b="0" i="0" u="none" strike="noStrike" kern="1200" cap="none" spc="0" normalizeH="0" baseline="0" noProof="0">
                          <a:ln>
                            <a:noFill/>
                          </a:ln>
                          <a:solidFill>
                            <a:prstClr val="black"/>
                          </a:solidFill>
                          <a:effectLst/>
                          <a:uLnTx/>
                          <a:uFillTx/>
                          <a:latin typeface="+mn-lt"/>
                          <a:ea typeface="+mn-ea"/>
                          <a:cs typeface="+mn-cs"/>
                        </a:rPr>
                        <a:t>
 Welcher Weihnachtsfilm ist Euer Liebling?
.⠀⠀⠀⠀⠀⠀⠀⠀⠀
.⠀⠀⠀⠀⠀⠀⠀⠀⠀
.⠀⠀⠀⠀⠀⠀⠀⠀⠀
#depot #depot_online #schönbeidir #christmas #christmastime #weihnachten #filme #movies #kitsch #jedesjahr #love #besttimeoftheyear #quote #quoteoftheday #weihnachtsfilm #xmasmovie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https://www.instagram.com/p/BrqSazLBx9w/media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5297238"/>
                  </a:ext>
                </a:extLst>
              </a:tr>
            </a:tbl>
          </a:graphicData>
        </a:graphic>
      </p:graphicFrame>
      <p:sp>
        <p:nvSpPr>
          <p:cNvPr id="4" name="Text Placeholder 3">
            <a:extLst>
              <a:ext uri="{FF2B5EF4-FFF2-40B4-BE49-F238E27FC236}">
                <a16:creationId xmlns:a16="http://schemas.microsoft.com/office/drawing/2014/main" id="{9B7B0ABF-3EEC-458E-AA84-871FD00C94E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553374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0431-C6F5-4829-8C8D-3A633DFBF08D}"/>
              </a:ext>
            </a:extLst>
          </p:cNvPr>
          <p:cNvSpPr>
            <a:spLocks noGrp="1"/>
          </p:cNvSpPr>
          <p:nvPr>
            <p:ph type="title"/>
          </p:nvPr>
        </p:nvSpPr>
        <p:spPr/>
        <p:txBody>
          <a:bodyPr/>
          <a:lstStyle/>
          <a:p>
            <a:r>
              <a:rPr lang="en-US"/>
              <a:t>Instagram Posts Table | depot_online - 22 of 25</a:t>
            </a:r>
          </a:p>
        </p:txBody>
      </p:sp>
      <p:graphicFrame>
        <p:nvGraphicFramePr>
          <p:cNvPr id="5" name="Table Placeholder 4">
            <a:extLst>
              <a:ext uri="{FF2B5EF4-FFF2-40B4-BE49-F238E27FC236}">
                <a16:creationId xmlns:a16="http://schemas.microsoft.com/office/drawing/2014/main" id="{E19D0EAD-88B1-4336-9156-4B210EBD7C27}"/>
              </a:ext>
            </a:extLst>
          </p:cNvPr>
          <p:cNvGraphicFramePr>
            <a:graphicFrameLocks noGrp="1"/>
          </p:cNvGraphicFramePr>
          <p:nvPr>
            <p:ph type="tbl" sz="quarter" idx="13"/>
            <p:extLst>
              <p:ext uri="{D42A27DB-BD31-4B8C-83A1-F6EECF244321}">
                <p14:modId xmlns:p14="http://schemas.microsoft.com/office/powerpoint/2010/main" val="211559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1646625"/>
                    </a:ext>
                  </a:extLst>
                </a:gridCol>
                <a:gridCol w="987552">
                  <a:extLst>
                    <a:ext uri="{9D8B030D-6E8A-4147-A177-3AD203B41FA5}">
                      <a16:colId xmlns:a16="http://schemas.microsoft.com/office/drawing/2014/main" val="3607068100"/>
                    </a:ext>
                  </a:extLst>
                </a:gridCol>
                <a:gridCol w="987552">
                  <a:extLst>
                    <a:ext uri="{9D8B030D-6E8A-4147-A177-3AD203B41FA5}">
                      <a16:colId xmlns:a16="http://schemas.microsoft.com/office/drawing/2014/main" val="1308162351"/>
                    </a:ext>
                  </a:extLst>
                </a:gridCol>
                <a:gridCol w="987552">
                  <a:extLst>
                    <a:ext uri="{9D8B030D-6E8A-4147-A177-3AD203B41FA5}">
                      <a16:colId xmlns:a16="http://schemas.microsoft.com/office/drawing/2014/main" val="1762231174"/>
                    </a:ext>
                  </a:extLst>
                </a:gridCol>
                <a:gridCol w="987552">
                  <a:extLst>
                    <a:ext uri="{9D8B030D-6E8A-4147-A177-3AD203B41FA5}">
                      <a16:colId xmlns:a16="http://schemas.microsoft.com/office/drawing/2014/main" val="2128569724"/>
                    </a:ext>
                  </a:extLst>
                </a:gridCol>
                <a:gridCol w="987552">
                  <a:extLst>
                    <a:ext uri="{9D8B030D-6E8A-4147-A177-3AD203B41FA5}">
                      <a16:colId xmlns:a16="http://schemas.microsoft.com/office/drawing/2014/main" val="3120262920"/>
                    </a:ext>
                  </a:extLst>
                </a:gridCol>
                <a:gridCol w="987552">
                  <a:extLst>
                    <a:ext uri="{9D8B030D-6E8A-4147-A177-3AD203B41FA5}">
                      <a16:colId xmlns:a16="http://schemas.microsoft.com/office/drawing/2014/main" val="1834287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9701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11:40:31 </a:t>
                      </a:r>
                      <a:r>
                        <a:rPr kumimoji="0" lang="en-US" sz="1000" b="0" i="0" u="none" strike="noStrike" kern="1200" cap="none" spc="0" normalizeH="0" baseline="0" noProof="0">
                          <a:ln>
                            <a:noFill/>
                          </a:ln>
                          <a:solidFill>
                            <a:prstClr val="black"/>
                          </a:solidFill>
                          <a:effectLst/>
                          <a:uLnTx/>
                          <a:uFillTx/>
                          <a:latin typeface="+mn-lt"/>
                          <a:ea typeface="+mn-ea"/>
                          <a:cs typeface="+mn-cs"/>
                        </a:rPr>
                        <a:t>
 Silvesterparty de Luxe 🌟🥂 Golden Star, 20er-Jahre oder Bad Taste – wie wäre es dieses Jahr mal mit einer Mottoparty?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#silvester #newyear #party #decoration #holiday #christmas #christmastime #xmas #decor #inspiration #partydeco #interior #dinner #dinnertime #silvester #newyear #happynewyear #love #goodbye2018 #silvesterparty #mottoparty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https://www.instagram.com/p/BrpXgy7AzVJ/media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3424964"/>
                  </a:ext>
                </a:extLst>
              </a:tr>
            </a:tbl>
          </a:graphicData>
        </a:graphic>
      </p:graphicFrame>
      <p:sp>
        <p:nvSpPr>
          <p:cNvPr id="4" name="Text Placeholder 3">
            <a:extLst>
              <a:ext uri="{FF2B5EF4-FFF2-40B4-BE49-F238E27FC236}">
                <a16:creationId xmlns:a16="http://schemas.microsoft.com/office/drawing/2014/main" id="{D53F9CAB-77C5-48FC-A3F2-B9B95D7674EF}"/>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712126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DF54-9C18-4EFB-9A98-985D9D1E8B82}"/>
              </a:ext>
            </a:extLst>
          </p:cNvPr>
          <p:cNvSpPr>
            <a:spLocks noGrp="1"/>
          </p:cNvSpPr>
          <p:nvPr>
            <p:ph type="title"/>
          </p:nvPr>
        </p:nvSpPr>
        <p:spPr/>
        <p:txBody>
          <a:bodyPr/>
          <a:lstStyle/>
          <a:p>
            <a:r>
              <a:rPr lang="en-US"/>
              <a:t>Instagram Posts Table | depot_online - 23 of 25</a:t>
            </a:r>
          </a:p>
        </p:txBody>
      </p:sp>
      <p:graphicFrame>
        <p:nvGraphicFramePr>
          <p:cNvPr id="5" name="Table Placeholder 4">
            <a:extLst>
              <a:ext uri="{FF2B5EF4-FFF2-40B4-BE49-F238E27FC236}">
                <a16:creationId xmlns:a16="http://schemas.microsoft.com/office/drawing/2014/main" id="{AD6212C2-3154-4F1B-9AAE-14F0874BE34B}"/>
              </a:ext>
            </a:extLst>
          </p:cNvPr>
          <p:cNvGraphicFramePr>
            <a:graphicFrameLocks noGrp="1"/>
          </p:cNvGraphicFramePr>
          <p:nvPr>
            <p:ph type="tbl" sz="quarter" idx="13"/>
            <p:extLst>
              <p:ext uri="{D42A27DB-BD31-4B8C-83A1-F6EECF244321}">
                <p14:modId xmlns:p14="http://schemas.microsoft.com/office/powerpoint/2010/main" val="375876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2852859"/>
                    </a:ext>
                  </a:extLst>
                </a:gridCol>
                <a:gridCol w="987552">
                  <a:extLst>
                    <a:ext uri="{9D8B030D-6E8A-4147-A177-3AD203B41FA5}">
                      <a16:colId xmlns:a16="http://schemas.microsoft.com/office/drawing/2014/main" val="1990696053"/>
                    </a:ext>
                  </a:extLst>
                </a:gridCol>
                <a:gridCol w="987552">
                  <a:extLst>
                    <a:ext uri="{9D8B030D-6E8A-4147-A177-3AD203B41FA5}">
                      <a16:colId xmlns:a16="http://schemas.microsoft.com/office/drawing/2014/main" val="3415349486"/>
                    </a:ext>
                  </a:extLst>
                </a:gridCol>
                <a:gridCol w="987552">
                  <a:extLst>
                    <a:ext uri="{9D8B030D-6E8A-4147-A177-3AD203B41FA5}">
                      <a16:colId xmlns:a16="http://schemas.microsoft.com/office/drawing/2014/main" val="2216024401"/>
                    </a:ext>
                  </a:extLst>
                </a:gridCol>
                <a:gridCol w="987552">
                  <a:extLst>
                    <a:ext uri="{9D8B030D-6E8A-4147-A177-3AD203B41FA5}">
                      <a16:colId xmlns:a16="http://schemas.microsoft.com/office/drawing/2014/main" val="2393639735"/>
                    </a:ext>
                  </a:extLst>
                </a:gridCol>
                <a:gridCol w="987552">
                  <a:extLst>
                    <a:ext uri="{9D8B030D-6E8A-4147-A177-3AD203B41FA5}">
                      <a16:colId xmlns:a16="http://schemas.microsoft.com/office/drawing/2014/main" val="1407027096"/>
                    </a:ext>
                  </a:extLst>
                </a:gridCol>
                <a:gridCol w="987552">
                  <a:extLst>
                    <a:ext uri="{9D8B030D-6E8A-4147-A177-3AD203B41FA5}">
                      <a16:colId xmlns:a16="http://schemas.microsoft.com/office/drawing/2014/main" val="376007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21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07:00:26 </a:t>
                      </a:r>
                      <a:r>
                        <a:rPr kumimoji="0" lang="en-US" sz="1000" b="0" i="0" u="none" strike="noStrike" kern="1200" cap="none" spc="0" normalizeH="0" baseline="0" noProof="0">
                          <a:ln>
                            <a:noFill/>
                          </a:ln>
                          <a:solidFill>
                            <a:prstClr val="black"/>
                          </a:solidFill>
                          <a:effectLst/>
                          <a:uLnTx/>
                          <a:uFillTx/>
                          <a:latin typeface="+mn-lt"/>
                          <a:ea typeface="+mn-ea"/>
                          <a:cs typeface="+mn-cs"/>
                        </a:rPr>
                        <a:t>
 Guter Vorsatz fürs neue Jahr: die Bildschirmzeit reduzieren 😎 In diesem Sinne verabschieden wir uns langsam aber sicher für die Weihnachtsfeiertage und sind ab dem 27.12. wieder für Euch da. Habt ein wunderschönes Weihnachtsfest und genießt die freie Zeit mit Euren Liebsten 🎄👪
.⠀⠀⠀⠀⠀⠀⠀⠀⠀
.⠀⠀⠀⠀⠀⠀⠀⠀⠀
.⠀⠀⠀⠀⠀⠀⠀⠀⠀
#depot #depot_online #schönbeidir #rosa #christmas #weihnachten #christmasiscoming  #stars #sterne #christmastree #baumschmuck #xmas #xmasdecor #decoration #interior #inspiration #instadeco #interiorideas #home #living #homesweethome #winter #christmasdecoration #xmastree #holiday #xmasholiday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https://www.instagram.com/p/Bro3dfclhPc/media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4535267"/>
                  </a:ext>
                </a:extLst>
              </a:tr>
            </a:tbl>
          </a:graphicData>
        </a:graphic>
      </p:graphicFrame>
      <p:sp>
        <p:nvSpPr>
          <p:cNvPr id="4" name="Text Placeholder 3">
            <a:extLst>
              <a:ext uri="{FF2B5EF4-FFF2-40B4-BE49-F238E27FC236}">
                <a16:creationId xmlns:a16="http://schemas.microsoft.com/office/drawing/2014/main" id="{5744DAD4-C814-44D0-92A0-0A8D0682DEC8}"/>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495376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0B826-E545-4111-B3BD-05021E170333}"/>
              </a:ext>
            </a:extLst>
          </p:cNvPr>
          <p:cNvSpPr>
            <a:spLocks noGrp="1"/>
          </p:cNvSpPr>
          <p:nvPr>
            <p:ph type="title"/>
          </p:nvPr>
        </p:nvSpPr>
        <p:spPr/>
        <p:txBody>
          <a:bodyPr/>
          <a:lstStyle/>
          <a:p>
            <a:r>
              <a:rPr lang="en-US"/>
              <a:t>Instagram Posts Table | depot_online - 24 of 25</a:t>
            </a:r>
          </a:p>
        </p:txBody>
      </p:sp>
      <p:graphicFrame>
        <p:nvGraphicFramePr>
          <p:cNvPr id="5" name="Table Placeholder 4">
            <a:extLst>
              <a:ext uri="{FF2B5EF4-FFF2-40B4-BE49-F238E27FC236}">
                <a16:creationId xmlns:a16="http://schemas.microsoft.com/office/drawing/2014/main" id="{CCEF76CF-7E31-48C4-BF80-62AA0C75ABBC}"/>
              </a:ext>
            </a:extLst>
          </p:cNvPr>
          <p:cNvGraphicFramePr>
            <a:graphicFrameLocks noGrp="1"/>
          </p:cNvGraphicFramePr>
          <p:nvPr>
            <p:ph type="tbl" sz="quarter" idx="13"/>
            <p:extLst>
              <p:ext uri="{D42A27DB-BD31-4B8C-83A1-F6EECF244321}">
                <p14:modId xmlns:p14="http://schemas.microsoft.com/office/powerpoint/2010/main" val="182108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88690851"/>
                    </a:ext>
                  </a:extLst>
                </a:gridCol>
                <a:gridCol w="987552">
                  <a:extLst>
                    <a:ext uri="{9D8B030D-6E8A-4147-A177-3AD203B41FA5}">
                      <a16:colId xmlns:a16="http://schemas.microsoft.com/office/drawing/2014/main" val="3672083672"/>
                    </a:ext>
                  </a:extLst>
                </a:gridCol>
                <a:gridCol w="987552">
                  <a:extLst>
                    <a:ext uri="{9D8B030D-6E8A-4147-A177-3AD203B41FA5}">
                      <a16:colId xmlns:a16="http://schemas.microsoft.com/office/drawing/2014/main" val="402913379"/>
                    </a:ext>
                  </a:extLst>
                </a:gridCol>
                <a:gridCol w="987552">
                  <a:extLst>
                    <a:ext uri="{9D8B030D-6E8A-4147-A177-3AD203B41FA5}">
                      <a16:colId xmlns:a16="http://schemas.microsoft.com/office/drawing/2014/main" val="937611807"/>
                    </a:ext>
                  </a:extLst>
                </a:gridCol>
                <a:gridCol w="987552">
                  <a:extLst>
                    <a:ext uri="{9D8B030D-6E8A-4147-A177-3AD203B41FA5}">
                      <a16:colId xmlns:a16="http://schemas.microsoft.com/office/drawing/2014/main" val="2484401865"/>
                    </a:ext>
                  </a:extLst>
                </a:gridCol>
                <a:gridCol w="987552">
                  <a:extLst>
                    <a:ext uri="{9D8B030D-6E8A-4147-A177-3AD203B41FA5}">
                      <a16:colId xmlns:a16="http://schemas.microsoft.com/office/drawing/2014/main" val="3524210200"/>
                    </a:ext>
                  </a:extLst>
                </a:gridCol>
                <a:gridCol w="987552">
                  <a:extLst>
                    <a:ext uri="{9D8B030D-6E8A-4147-A177-3AD203B41FA5}">
                      <a16:colId xmlns:a16="http://schemas.microsoft.com/office/drawing/2014/main" val="363095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362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- 2018-12-20 20:01:01 </a:t>
                      </a:r>
                      <a:r>
                        <a:rPr kumimoji="0" lang="en-US" sz="1000" b="0" i="0" u="none" strike="noStrike" kern="1200" cap="none" spc="0" normalizeH="0" baseline="0" noProof="0">
                          <a:ln>
                            <a:noFill/>
                          </a:ln>
                          <a:solidFill>
                            <a:prstClr val="black"/>
                          </a:solidFill>
                          <a:effectLst/>
                          <a:uLnTx/>
                          <a:uFillTx/>
                          <a:latin typeface="+mn-lt"/>
                          <a:ea typeface="+mn-ea"/>
                          <a:cs typeface="+mn-cs"/>
                        </a:rPr>
                        <a:t>
 🎁 Geschenktipp 🎁⠀⠀⠀⠀⠀⠀⠀⠀⠀
⠀⠀⠀⠀⠀⠀⠀⠀⠀
Geschenke aus der Küche verzaubern den Beschenkten ganz besonders, wenn sie mit viel Liebe zubereitet wurden 🌟 Eierlikör selber machen? Das geht ganz easy ;) ⠀⠀⠀⠀⠀⠀⠀⠀⠀
So gelingt Omas Klassiker:⠀⠀⠀⠀⠀⠀⠀⠀⠀
⠀⠀⠀⠀⠀⠀⠀⠀⠀
Zutaten für 1 Liter:⠀⠀⠀⠀⠀⠀⠀⠀⠀
- 8 frische Eigelb⠀⠀⠀⠀⠀⠀⠀⠀⠀
- 1 Päckchen Vanillezucker⠀⠀⠀⠀⠀⠀⠀⠀⠀
- 250 g Puderzucker⠀⠀⠀⠀⠀⠀⠀⠀⠀
- 1 kleine Dose Kondensmilch (340 g mit 7,5 % Fett)⠀⠀⠀⠀⠀⠀⠀⠀⠀
- 250 ml weißer Rum⠀⠀⠀⠀⠀⠀⠀⠀⠀
.⠀⠀⠀⠀⠀⠀⠀⠀⠀
Zubereitung:⠀⠀⠀⠀⠀⠀⠀⠀⠀
1. Eigelbe und Vanillezucker in einer Schüssel verrühren. Nach und nach Puderzucker, Kondensmilch und Rum unterrühren.⠀⠀⠀⠀⠀⠀⠀⠀⠀
2. Die Eierlikör-Masse mit dem Schneebesen des Rührgerätes über dem heißen Wasserbad ca. 6 Minuten dickcremig aufschlagen.⠀⠀⠀⠀⠀⠀⠀⠀⠀
3. Den Eierlikör mit Hilfe eines Trichters in eine hübsche Glasflasche füllen, verzieren, fertig!⠀⠀⠀⠀⠀⠀⠀⠀⠀
.⠀⠀⠀⠀⠀⠀⠀⠀⠀
.⠀⠀⠀⠀⠀⠀⠀⠀⠀
.⠀⠀⠀⠀⠀⠀⠀⠀⠀
#depot #depot_online #schönbeidir #likör #diy #selfmade #geschenkidee #christmas #christmasgift #g...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https://www.instagram.com/p/Brnr_tEhIRa/media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87397"/>
                  </a:ext>
                </a:extLst>
              </a:tr>
            </a:tbl>
          </a:graphicData>
        </a:graphic>
      </p:graphicFrame>
      <p:sp>
        <p:nvSpPr>
          <p:cNvPr id="4" name="Text Placeholder 3">
            <a:extLst>
              <a:ext uri="{FF2B5EF4-FFF2-40B4-BE49-F238E27FC236}">
                <a16:creationId xmlns:a16="http://schemas.microsoft.com/office/drawing/2014/main" id="{E68ED455-9F42-4181-8088-D4377F6C325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806548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6A55C-1582-4F71-A846-33E6C37B73BF}"/>
              </a:ext>
            </a:extLst>
          </p:cNvPr>
          <p:cNvSpPr>
            <a:spLocks noGrp="1"/>
          </p:cNvSpPr>
          <p:nvPr>
            <p:ph type="title"/>
          </p:nvPr>
        </p:nvSpPr>
        <p:spPr/>
        <p:txBody>
          <a:bodyPr/>
          <a:lstStyle/>
          <a:p>
            <a:r>
              <a:rPr lang="en-US"/>
              <a:t>Instagram Posts Table | depot_online - 25 of 25</a:t>
            </a:r>
          </a:p>
        </p:txBody>
      </p:sp>
      <p:graphicFrame>
        <p:nvGraphicFramePr>
          <p:cNvPr id="5" name="Table Placeholder 4">
            <a:extLst>
              <a:ext uri="{FF2B5EF4-FFF2-40B4-BE49-F238E27FC236}">
                <a16:creationId xmlns:a16="http://schemas.microsoft.com/office/drawing/2014/main" id="{8E5C12E6-AB5C-4C5D-B925-D484FC9E370D}"/>
              </a:ext>
            </a:extLst>
          </p:cNvPr>
          <p:cNvGraphicFramePr>
            <a:graphicFrameLocks noGrp="1"/>
          </p:cNvGraphicFramePr>
          <p:nvPr>
            <p:ph type="tbl" sz="quarter" idx="13"/>
            <p:extLst>
              <p:ext uri="{D42A27DB-BD31-4B8C-83A1-F6EECF244321}">
                <p14:modId xmlns:p14="http://schemas.microsoft.com/office/powerpoint/2010/main" val="108218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8717883"/>
                    </a:ext>
                  </a:extLst>
                </a:gridCol>
                <a:gridCol w="987552">
                  <a:extLst>
                    <a:ext uri="{9D8B030D-6E8A-4147-A177-3AD203B41FA5}">
                      <a16:colId xmlns:a16="http://schemas.microsoft.com/office/drawing/2014/main" val="3384427118"/>
                    </a:ext>
                  </a:extLst>
                </a:gridCol>
                <a:gridCol w="987552">
                  <a:extLst>
                    <a:ext uri="{9D8B030D-6E8A-4147-A177-3AD203B41FA5}">
                      <a16:colId xmlns:a16="http://schemas.microsoft.com/office/drawing/2014/main" val="3442576400"/>
                    </a:ext>
                  </a:extLst>
                </a:gridCol>
                <a:gridCol w="987552">
                  <a:extLst>
                    <a:ext uri="{9D8B030D-6E8A-4147-A177-3AD203B41FA5}">
                      <a16:colId xmlns:a16="http://schemas.microsoft.com/office/drawing/2014/main" val="267120513"/>
                    </a:ext>
                  </a:extLst>
                </a:gridCol>
                <a:gridCol w="987552">
                  <a:extLst>
                    <a:ext uri="{9D8B030D-6E8A-4147-A177-3AD203B41FA5}">
                      <a16:colId xmlns:a16="http://schemas.microsoft.com/office/drawing/2014/main" val="662295307"/>
                    </a:ext>
                  </a:extLst>
                </a:gridCol>
                <a:gridCol w="987552">
                  <a:extLst>
                    <a:ext uri="{9D8B030D-6E8A-4147-A177-3AD203B41FA5}">
                      <a16:colId xmlns:a16="http://schemas.microsoft.com/office/drawing/2014/main" val="1891180751"/>
                    </a:ext>
                  </a:extLst>
                </a:gridCol>
                <a:gridCol w="987552">
                  <a:extLst>
                    <a:ext uri="{9D8B030D-6E8A-4147-A177-3AD203B41FA5}">
                      <a16:colId xmlns:a16="http://schemas.microsoft.com/office/drawing/2014/main" val="4144710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813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- 2018-12-20 07:15:05 </a:t>
                      </a:r>
                      <a:r>
                        <a:rPr kumimoji="0" lang="en-US" sz="1000" b="0" i="0" u="none" strike="noStrike" kern="1200" cap="none" spc="0" normalizeH="0" baseline="0" noProof="0">
                          <a:ln>
                            <a:noFill/>
                          </a:ln>
                          <a:solidFill>
                            <a:prstClr val="black"/>
                          </a:solidFill>
                          <a:effectLst/>
                          <a:uLnTx/>
                          <a:uFillTx/>
                          <a:latin typeface="+mn-lt"/>
                          <a:ea typeface="+mn-ea"/>
                          <a:cs typeface="+mn-cs"/>
                        </a:rPr>
                        <a:t>
 Eine hübsche Verpackung macht bekanntlich schon das halbe Geschenk 🎁 Geschenkpapier mit edlem Goldmuster, samtige Stoffbänder und für die kleinen Faulpelze unter uns Geschenkboxen und -tüten: Wir haben eine riesige Auswahl für Euch! ✨ Wie verpackt Ihr dieses Jahr Eure Geschenke?⠀⠀⠀⠀⠀⠀⠀⠀⠀
.⠀⠀⠀⠀⠀⠀⠀⠀⠀
.⠀⠀⠀⠀⠀⠀⠀⠀⠀
.⠀⠀⠀⠀⠀⠀⠀⠀⠀
#depot #depot_online #schönbeidir #winteriscoming #cozychristmas #cozy #christmasdecoration #xmasiscoming #weihnachtsdeko #homedecor #inspiration #christmasgifts #christmasideas #weihnachtsbaum  #weihnachten #itstheseason #xmastree #xmasinspiration #geschenke #geschenkeideen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https://www.instagram.com/p/BrmUV6ClPiF/media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0704500"/>
                  </a:ext>
                </a:extLst>
              </a:tr>
            </a:tbl>
          </a:graphicData>
        </a:graphic>
      </p:graphicFrame>
      <p:sp>
        <p:nvSpPr>
          <p:cNvPr id="4" name="Text Placeholder 3">
            <a:extLst>
              <a:ext uri="{FF2B5EF4-FFF2-40B4-BE49-F238E27FC236}">
                <a16:creationId xmlns:a16="http://schemas.microsoft.com/office/drawing/2014/main" id="{09FD2E5B-BBDD-4D75-8A14-EA74BC5EC46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0794531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1232</Words>
  <Application>Microsoft Office PowerPoint</Application>
  <PresentationFormat>On-screen Show (4:3)</PresentationFormat>
  <Paragraphs>402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depot_online - 1 of 25</vt:lpstr>
      <vt:lpstr>Instagram Posts Table | depot_online - 2 of 25</vt:lpstr>
      <vt:lpstr>Instagram Posts Table | depot_online - 3 of 25</vt:lpstr>
      <vt:lpstr>Instagram Posts Table | depot_online - 4 of 25</vt:lpstr>
      <vt:lpstr>Instagram Posts Table | depot_online - 5 of 25</vt:lpstr>
      <vt:lpstr>Instagram Posts Table | depot_online - 6 of 25</vt:lpstr>
      <vt:lpstr>Instagram Posts Table | depot_online - 7 of 25</vt:lpstr>
      <vt:lpstr>Instagram Posts Table | depot_online - 8 of 25</vt:lpstr>
      <vt:lpstr>Instagram Posts Table | depot_online - 9 of 25</vt:lpstr>
      <vt:lpstr>Instagram Posts Table | depot_online - 10 of 25</vt:lpstr>
      <vt:lpstr>Instagram Posts Table | depot_online - 11 of 25</vt:lpstr>
      <vt:lpstr>Instagram Posts Table | depot_online - 12 of 25</vt:lpstr>
      <vt:lpstr>Instagram Posts Table | depot_online - 13 of 25</vt:lpstr>
      <vt:lpstr>Instagram Posts Table | depot_online - 14 of 25</vt:lpstr>
      <vt:lpstr>Instagram Posts Table | depot_online - 15 of 25</vt:lpstr>
      <vt:lpstr>Instagram Posts Table | depot_online - 16 of 25</vt:lpstr>
      <vt:lpstr>Instagram Posts Table | depot_online - 17 of 25</vt:lpstr>
      <vt:lpstr>Instagram Posts Table | depot_online - 18 of 25</vt:lpstr>
      <vt:lpstr>Instagram Posts Table | depot_online - 19 of 25</vt:lpstr>
      <vt:lpstr>Instagram Posts Table | depot_online - 20 of 25</vt:lpstr>
      <vt:lpstr>Instagram Posts Table | depot_online - 21 of 25</vt:lpstr>
      <vt:lpstr>Instagram Posts Table | depot_online - 22 of 25</vt:lpstr>
      <vt:lpstr>Instagram Posts Table | depot_online - 23 of 25</vt:lpstr>
      <vt:lpstr>Instagram Posts Table | depot_online - 24 of 25</vt:lpstr>
      <vt:lpstr>Instagram Posts Table | depot_online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depot_online - 1 of 25</dc:title>
  <dc:creator>Frederik Peiniger</dc:creator>
  <cp:lastModifiedBy>Frederik Peiniger</cp:lastModifiedBy>
  <cp:revision>1</cp:revision>
  <dcterms:created xsi:type="dcterms:W3CDTF">2019-04-08T12:36:52Z</dcterms:created>
  <dcterms:modified xsi:type="dcterms:W3CDTF">2019-04-08T12:39:45Z</dcterms:modified>
</cp:coreProperties>
</file>