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E7141-AF8E-408B-8840-17ABC97458B9}"/>
              </a:ext>
            </a:extLst>
          </p:cNvPr>
          <p:cNvSpPr>
            <a:spLocks noGrp="1"/>
          </p:cNvSpPr>
          <p:nvPr>
            <p:ph type="title"/>
          </p:nvPr>
        </p:nvSpPr>
        <p:spPr/>
        <p:txBody>
          <a:bodyPr/>
          <a:lstStyle/>
          <a:p>
            <a:r>
              <a:rPr lang="en-US"/>
              <a:t>Instagram Posts Table | depot_online - 1 of 25</a:t>
            </a:r>
          </a:p>
        </p:txBody>
      </p:sp>
      <p:graphicFrame>
        <p:nvGraphicFramePr>
          <p:cNvPr id="5" name="Table Placeholder 4">
            <a:extLst>
              <a:ext uri="{FF2B5EF4-FFF2-40B4-BE49-F238E27FC236}">
                <a16:creationId xmlns:a16="http://schemas.microsoft.com/office/drawing/2014/main" id="{5D2B0B8D-E77E-45D9-9E0B-939AF0D0608C}"/>
              </a:ext>
            </a:extLst>
          </p:cNvPr>
          <p:cNvGraphicFramePr>
            <a:graphicFrameLocks noGrp="1"/>
          </p:cNvGraphicFramePr>
          <p:nvPr>
            <p:ph type="tbl" sz="quarter" idx="13"/>
            <p:extLst>
              <p:ext uri="{D42A27DB-BD31-4B8C-83A1-F6EECF244321}">
                <p14:modId xmlns:p14="http://schemas.microsoft.com/office/powerpoint/2010/main" val="502673900"/>
              </p:ext>
            </p:extLst>
          </p:nvPr>
        </p:nvGraphicFramePr>
        <p:xfrm>
          <a:off x="457200" y="1731963"/>
          <a:ext cx="8229600" cy="32054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4235117"/>
                    </a:ext>
                  </a:extLst>
                </a:gridCol>
                <a:gridCol w="987552">
                  <a:extLst>
                    <a:ext uri="{9D8B030D-6E8A-4147-A177-3AD203B41FA5}">
                      <a16:colId xmlns:a16="http://schemas.microsoft.com/office/drawing/2014/main" val="3356633404"/>
                    </a:ext>
                  </a:extLst>
                </a:gridCol>
                <a:gridCol w="987552">
                  <a:extLst>
                    <a:ext uri="{9D8B030D-6E8A-4147-A177-3AD203B41FA5}">
                      <a16:colId xmlns:a16="http://schemas.microsoft.com/office/drawing/2014/main" val="3979928522"/>
                    </a:ext>
                  </a:extLst>
                </a:gridCol>
                <a:gridCol w="987552">
                  <a:extLst>
                    <a:ext uri="{9D8B030D-6E8A-4147-A177-3AD203B41FA5}">
                      <a16:colId xmlns:a16="http://schemas.microsoft.com/office/drawing/2014/main" val="1768777629"/>
                    </a:ext>
                  </a:extLst>
                </a:gridCol>
                <a:gridCol w="987552">
                  <a:extLst>
                    <a:ext uri="{9D8B030D-6E8A-4147-A177-3AD203B41FA5}">
                      <a16:colId xmlns:a16="http://schemas.microsoft.com/office/drawing/2014/main" val="3186152061"/>
                    </a:ext>
                  </a:extLst>
                </a:gridCol>
                <a:gridCol w="987552">
                  <a:extLst>
                    <a:ext uri="{9D8B030D-6E8A-4147-A177-3AD203B41FA5}">
                      <a16:colId xmlns:a16="http://schemas.microsoft.com/office/drawing/2014/main" val="662621783"/>
                    </a:ext>
                  </a:extLst>
                </a:gridCol>
                <a:gridCol w="987552">
                  <a:extLst>
                    <a:ext uri="{9D8B030D-6E8A-4147-A177-3AD203B41FA5}">
                      <a16:colId xmlns:a16="http://schemas.microsoft.com/office/drawing/2014/main" val="327214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075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- 2018-12-31 13:04:18 </a:t>
                      </a:r>
                      <a:r>
                        <a:rPr kumimoji="0" lang="en-US" sz="1000" b="0" i="0" u="none" strike="noStrike" kern="1200" cap="none" spc="0" normalizeH="0" baseline="0" noProof="0">
                          <a:ln>
                            <a:noFill/>
                          </a:ln>
                          <a:solidFill>
                            <a:prstClr val="black"/>
                          </a:solidFill>
                          <a:effectLst/>
                          <a:uLnTx/>
                          <a:uFillTx/>
                          <a:latin typeface="+mn-lt"/>
                          <a:ea typeface="+mn-ea"/>
                          <a:cs typeface="+mn-cs"/>
                        </a:rPr>
                        <a:t>
 Vorbereitung ist bekanntlich alles – vor allem, was die Silvesterplanung mit Kindern angeht ;) Evi von dekohus verrät Dir tolle Tipps für einen entspannten Start in 2019 🥂
.
.
.
#depot #depot_online #schönbeidir #newyear #silvester #goodbye2018 #hello2019 #welcome2019 #sivesterwithkids #kinder #kids #children #silvesterdeco #partytime #details #happy #instadecor #winter #celebrate #luck #thankful #family #decoration #design #interiordesign #home #interiorideas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https://www.instagram.com/p/BsDRDQkgZ_q/media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57959264"/>
                  </a:ext>
                </a:extLst>
              </a:tr>
            </a:tbl>
          </a:graphicData>
        </a:graphic>
      </p:graphicFrame>
      <p:sp>
        <p:nvSpPr>
          <p:cNvPr id="4" name="Text Placeholder 3">
            <a:extLst>
              <a:ext uri="{FF2B5EF4-FFF2-40B4-BE49-F238E27FC236}">
                <a16:creationId xmlns:a16="http://schemas.microsoft.com/office/drawing/2014/main" id="{AB98F595-6A48-4B85-8E6B-651ABD621BDB}"/>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998655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7E6E6-407F-4734-8868-2C4D4D86BA0C}"/>
              </a:ext>
            </a:extLst>
          </p:cNvPr>
          <p:cNvSpPr>
            <a:spLocks noGrp="1"/>
          </p:cNvSpPr>
          <p:nvPr>
            <p:ph type="title"/>
          </p:nvPr>
        </p:nvSpPr>
        <p:spPr/>
        <p:txBody>
          <a:bodyPr/>
          <a:lstStyle/>
          <a:p>
            <a:r>
              <a:rPr lang="en-US"/>
              <a:t>Instagram Posts Table | depot_online - 2 of 25</a:t>
            </a:r>
          </a:p>
        </p:txBody>
      </p:sp>
      <p:graphicFrame>
        <p:nvGraphicFramePr>
          <p:cNvPr id="5" name="Table Placeholder 4">
            <a:extLst>
              <a:ext uri="{FF2B5EF4-FFF2-40B4-BE49-F238E27FC236}">
                <a16:creationId xmlns:a16="http://schemas.microsoft.com/office/drawing/2014/main" id="{FA8204B1-B0DF-4F52-BF98-ACB39F2B916F}"/>
              </a:ext>
            </a:extLst>
          </p:cNvPr>
          <p:cNvGraphicFramePr>
            <a:graphicFrameLocks noGrp="1"/>
          </p:cNvGraphicFramePr>
          <p:nvPr>
            <p:ph type="tbl" sz="quarter" idx="13"/>
            <p:extLst>
              <p:ext uri="{D42A27DB-BD31-4B8C-83A1-F6EECF244321}">
                <p14:modId xmlns:p14="http://schemas.microsoft.com/office/powerpoint/2010/main" val="2778699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05462477"/>
                    </a:ext>
                  </a:extLst>
                </a:gridCol>
                <a:gridCol w="987552">
                  <a:extLst>
                    <a:ext uri="{9D8B030D-6E8A-4147-A177-3AD203B41FA5}">
                      <a16:colId xmlns:a16="http://schemas.microsoft.com/office/drawing/2014/main" val="2220129626"/>
                    </a:ext>
                  </a:extLst>
                </a:gridCol>
                <a:gridCol w="987552">
                  <a:extLst>
                    <a:ext uri="{9D8B030D-6E8A-4147-A177-3AD203B41FA5}">
                      <a16:colId xmlns:a16="http://schemas.microsoft.com/office/drawing/2014/main" val="91765964"/>
                    </a:ext>
                  </a:extLst>
                </a:gridCol>
                <a:gridCol w="987552">
                  <a:extLst>
                    <a:ext uri="{9D8B030D-6E8A-4147-A177-3AD203B41FA5}">
                      <a16:colId xmlns:a16="http://schemas.microsoft.com/office/drawing/2014/main" val="73787117"/>
                    </a:ext>
                  </a:extLst>
                </a:gridCol>
                <a:gridCol w="987552">
                  <a:extLst>
                    <a:ext uri="{9D8B030D-6E8A-4147-A177-3AD203B41FA5}">
                      <a16:colId xmlns:a16="http://schemas.microsoft.com/office/drawing/2014/main" val="4263007743"/>
                    </a:ext>
                  </a:extLst>
                </a:gridCol>
                <a:gridCol w="987552">
                  <a:extLst>
                    <a:ext uri="{9D8B030D-6E8A-4147-A177-3AD203B41FA5}">
                      <a16:colId xmlns:a16="http://schemas.microsoft.com/office/drawing/2014/main" val="1836458803"/>
                    </a:ext>
                  </a:extLst>
                </a:gridCol>
                <a:gridCol w="987552">
                  <a:extLst>
                    <a:ext uri="{9D8B030D-6E8A-4147-A177-3AD203B41FA5}">
                      <a16:colId xmlns:a16="http://schemas.microsoft.com/office/drawing/2014/main" val="2168848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474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- 2018-12-31 08:15:05 </a:t>
                      </a:r>
                      <a:r>
                        <a:rPr kumimoji="0" lang="en-US" sz="1000" b="0" i="0" u="none" strike="noStrike" kern="1200" cap="none" spc="0" normalizeH="0" baseline="0" noProof="0">
                          <a:ln>
                            <a:noFill/>
                          </a:ln>
                          <a:solidFill>
                            <a:prstClr val="black"/>
                          </a:solidFill>
                          <a:effectLst/>
                          <a:uLnTx/>
                          <a:uFillTx/>
                          <a:latin typeface="+mn-lt"/>
                          <a:ea typeface="+mn-ea"/>
                          <a:cs typeface="+mn-cs"/>
                        </a:rPr>
                        <a:t>
 Nur noch wenige Stunden, dann ist das Jahr 2018 passé. An welches Ereignis erinnerst Du dich besonders gern zurück? ✨⠀⠀⠀⠀⠀⠀⠀⠀⠀
.⠀⠀⠀⠀⠀⠀⠀⠀⠀
.⠀⠀⠀⠀⠀⠀⠀⠀⠀
.⠀⠀⠀⠀⠀⠀⠀⠀⠀
#depot #depot_online #schönbeidir #silvester #newyear #lastday #happynewyear #2019 #goodbye #goodbye2018 #nye #frohesneuesjahr #partytime #silvesterdeco #glitter #glam #timewithfriends #details #littlethings #luck #welcome2019 #timetocelebrate #firework #instafood #instadecor #winter #celebrate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https://www.instagram.com/p/BsCv85uFgWE/media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7141163"/>
                  </a:ext>
                </a:extLst>
              </a:tr>
            </a:tbl>
          </a:graphicData>
        </a:graphic>
      </p:graphicFrame>
      <p:sp>
        <p:nvSpPr>
          <p:cNvPr id="4" name="Text Placeholder 3">
            <a:extLst>
              <a:ext uri="{FF2B5EF4-FFF2-40B4-BE49-F238E27FC236}">
                <a16:creationId xmlns:a16="http://schemas.microsoft.com/office/drawing/2014/main" id="{7465B30A-0651-48AB-BFE8-71A6B638A02D}"/>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192490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4DCB6-2C10-416F-BF52-9806929D9959}"/>
              </a:ext>
            </a:extLst>
          </p:cNvPr>
          <p:cNvSpPr>
            <a:spLocks noGrp="1"/>
          </p:cNvSpPr>
          <p:nvPr>
            <p:ph type="title"/>
          </p:nvPr>
        </p:nvSpPr>
        <p:spPr/>
        <p:txBody>
          <a:bodyPr/>
          <a:lstStyle/>
          <a:p>
            <a:r>
              <a:rPr lang="en-US"/>
              <a:t>Instagram Posts Table | depot_online - 3 of 25</a:t>
            </a:r>
          </a:p>
        </p:txBody>
      </p:sp>
      <p:graphicFrame>
        <p:nvGraphicFramePr>
          <p:cNvPr id="5" name="Table Placeholder 4">
            <a:extLst>
              <a:ext uri="{FF2B5EF4-FFF2-40B4-BE49-F238E27FC236}">
                <a16:creationId xmlns:a16="http://schemas.microsoft.com/office/drawing/2014/main" id="{A66AB608-093E-47F0-97CF-E90BA68595B3}"/>
              </a:ext>
            </a:extLst>
          </p:cNvPr>
          <p:cNvGraphicFramePr>
            <a:graphicFrameLocks noGrp="1"/>
          </p:cNvGraphicFramePr>
          <p:nvPr>
            <p:ph type="tbl" sz="quarter" idx="13"/>
            <p:extLst>
              <p:ext uri="{D42A27DB-BD31-4B8C-83A1-F6EECF244321}">
                <p14:modId xmlns:p14="http://schemas.microsoft.com/office/powerpoint/2010/main" val="3517078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35748349"/>
                    </a:ext>
                  </a:extLst>
                </a:gridCol>
                <a:gridCol w="987552">
                  <a:extLst>
                    <a:ext uri="{9D8B030D-6E8A-4147-A177-3AD203B41FA5}">
                      <a16:colId xmlns:a16="http://schemas.microsoft.com/office/drawing/2014/main" val="3376999551"/>
                    </a:ext>
                  </a:extLst>
                </a:gridCol>
                <a:gridCol w="987552">
                  <a:extLst>
                    <a:ext uri="{9D8B030D-6E8A-4147-A177-3AD203B41FA5}">
                      <a16:colId xmlns:a16="http://schemas.microsoft.com/office/drawing/2014/main" val="2597058369"/>
                    </a:ext>
                  </a:extLst>
                </a:gridCol>
                <a:gridCol w="987552">
                  <a:extLst>
                    <a:ext uri="{9D8B030D-6E8A-4147-A177-3AD203B41FA5}">
                      <a16:colId xmlns:a16="http://schemas.microsoft.com/office/drawing/2014/main" val="2470936507"/>
                    </a:ext>
                  </a:extLst>
                </a:gridCol>
                <a:gridCol w="987552">
                  <a:extLst>
                    <a:ext uri="{9D8B030D-6E8A-4147-A177-3AD203B41FA5}">
                      <a16:colId xmlns:a16="http://schemas.microsoft.com/office/drawing/2014/main" val="121322022"/>
                    </a:ext>
                  </a:extLst>
                </a:gridCol>
                <a:gridCol w="987552">
                  <a:extLst>
                    <a:ext uri="{9D8B030D-6E8A-4147-A177-3AD203B41FA5}">
                      <a16:colId xmlns:a16="http://schemas.microsoft.com/office/drawing/2014/main" val="1624562170"/>
                    </a:ext>
                  </a:extLst>
                </a:gridCol>
                <a:gridCol w="987552">
                  <a:extLst>
                    <a:ext uri="{9D8B030D-6E8A-4147-A177-3AD203B41FA5}">
                      <a16:colId xmlns:a16="http://schemas.microsoft.com/office/drawing/2014/main" val="2731915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355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- 2018-12-30 20:01:55 </a:t>
                      </a:r>
                      <a:r>
                        <a:rPr kumimoji="0" lang="en-US" sz="1000" b="0" i="0" u="none" strike="noStrike" kern="1200" cap="none" spc="0" normalizeH="0" baseline="0" noProof="0">
                          <a:ln>
                            <a:noFill/>
                          </a:ln>
                          <a:solidFill>
                            <a:prstClr val="black"/>
                          </a:solidFill>
                          <a:effectLst/>
                          <a:uLnTx/>
                          <a:uFillTx/>
                          <a:latin typeface="+mn-lt"/>
                          <a:ea typeface="+mn-ea"/>
                          <a:cs typeface="+mn-cs"/>
                        </a:rPr>
                        <a:t>
 Let's get cozy ✨ Mit Lichterketten geht das zur späten Stunde so easy ;) Liebt Ihr stimmungsvolle Lichtobjekte und Kerzen im Winter genauso sehr wie wir?
.
.
.
#depot #depot_online #schönbeidir #newyear #silvester #cozy #home #decor #inspiration #homedecor #decoration #style #interior #interiorideas #interiordesign #interior4inspo #happynewyear #2019 #lights #lichterkettenliebe #silvesterparty #timetocelebrate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https://www.instagram.com/p/BsBcDEZgVJt/media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943282"/>
                  </a:ext>
                </a:extLst>
              </a:tr>
            </a:tbl>
          </a:graphicData>
        </a:graphic>
      </p:graphicFrame>
      <p:sp>
        <p:nvSpPr>
          <p:cNvPr id="4" name="Text Placeholder 3">
            <a:extLst>
              <a:ext uri="{FF2B5EF4-FFF2-40B4-BE49-F238E27FC236}">
                <a16:creationId xmlns:a16="http://schemas.microsoft.com/office/drawing/2014/main" id="{B6007153-D841-4DE9-8E28-07251327DDF9}"/>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037730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9E08-BAEA-4D57-A6D2-FA873BBCF7EA}"/>
              </a:ext>
            </a:extLst>
          </p:cNvPr>
          <p:cNvSpPr>
            <a:spLocks noGrp="1"/>
          </p:cNvSpPr>
          <p:nvPr>
            <p:ph type="title"/>
          </p:nvPr>
        </p:nvSpPr>
        <p:spPr/>
        <p:txBody>
          <a:bodyPr/>
          <a:lstStyle/>
          <a:p>
            <a:r>
              <a:rPr lang="en-US"/>
              <a:t>Instagram Posts Table | depot_online - 4 of 25</a:t>
            </a:r>
          </a:p>
        </p:txBody>
      </p:sp>
      <p:graphicFrame>
        <p:nvGraphicFramePr>
          <p:cNvPr id="5" name="Table Placeholder 4">
            <a:extLst>
              <a:ext uri="{FF2B5EF4-FFF2-40B4-BE49-F238E27FC236}">
                <a16:creationId xmlns:a16="http://schemas.microsoft.com/office/drawing/2014/main" id="{516BB150-875C-41ED-BEB9-33356116A631}"/>
              </a:ext>
            </a:extLst>
          </p:cNvPr>
          <p:cNvGraphicFramePr>
            <a:graphicFrameLocks noGrp="1"/>
          </p:cNvGraphicFramePr>
          <p:nvPr>
            <p:ph type="tbl" sz="quarter" idx="13"/>
            <p:extLst>
              <p:ext uri="{D42A27DB-BD31-4B8C-83A1-F6EECF244321}">
                <p14:modId xmlns:p14="http://schemas.microsoft.com/office/powerpoint/2010/main" val="1768472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10084434"/>
                    </a:ext>
                  </a:extLst>
                </a:gridCol>
                <a:gridCol w="987552">
                  <a:extLst>
                    <a:ext uri="{9D8B030D-6E8A-4147-A177-3AD203B41FA5}">
                      <a16:colId xmlns:a16="http://schemas.microsoft.com/office/drawing/2014/main" val="584676717"/>
                    </a:ext>
                  </a:extLst>
                </a:gridCol>
                <a:gridCol w="987552">
                  <a:extLst>
                    <a:ext uri="{9D8B030D-6E8A-4147-A177-3AD203B41FA5}">
                      <a16:colId xmlns:a16="http://schemas.microsoft.com/office/drawing/2014/main" val="208520120"/>
                    </a:ext>
                  </a:extLst>
                </a:gridCol>
                <a:gridCol w="987552">
                  <a:extLst>
                    <a:ext uri="{9D8B030D-6E8A-4147-A177-3AD203B41FA5}">
                      <a16:colId xmlns:a16="http://schemas.microsoft.com/office/drawing/2014/main" val="755588715"/>
                    </a:ext>
                  </a:extLst>
                </a:gridCol>
                <a:gridCol w="987552">
                  <a:extLst>
                    <a:ext uri="{9D8B030D-6E8A-4147-A177-3AD203B41FA5}">
                      <a16:colId xmlns:a16="http://schemas.microsoft.com/office/drawing/2014/main" val="3642745708"/>
                    </a:ext>
                  </a:extLst>
                </a:gridCol>
                <a:gridCol w="987552">
                  <a:extLst>
                    <a:ext uri="{9D8B030D-6E8A-4147-A177-3AD203B41FA5}">
                      <a16:colId xmlns:a16="http://schemas.microsoft.com/office/drawing/2014/main" val="513335868"/>
                    </a:ext>
                  </a:extLst>
                </a:gridCol>
                <a:gridCol w="987552">
                  <a:extLst>
                    <a:ext uri="{9D8B030D-6E8A-4147-A177-3AD203B41FA5}">
                      <a16:colId xmlns:a16="http://schemas.microsoft.com/office/drawing/2014/main" val="2435714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6580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- 2018-12-30 10:30:15 </a:t>
                      </a:r>
                      <a:r>
                        <a:rPr kumimoji="0" lang="en-US" sz="1000" b="0" i="0" u="none" strike="noStrike" kern="1200" cap="none" spc="0" normalizeH="0" baseline="0" noProof="0">
                          <a:ln>
                            <a:noFill/>
                          </a:ln>
                          <a:solidFill>
                            <a:prstClr val="black"/>
                          </a:solidFill>
                          <a:effectLst/>
                          <a:uLnTx/>
                          <a:uFillTx/>
                          <a:latin typeface="+mn-lt"/>
                          <a:ea typeface="+mn-ea"/>
                          <a:cs typeface="+mn-cs"/>
                        </a:rPr>
                        <a:t>
 Was darf an Silvester auf keinen Fall bei Dir auf dem (Bar)Tisch fehlen? 🥂⠀⠀⠀⠀⠀⠀⠀⠀⠀
.⠀⠀⠀⠀⠀⠀⠀⠀⠀
.⠀⠀⠀⠀⠀⠀⠀⠀⠀
.⠀⠀⠀⠀⠀⠀⠀⠀⠀
#depot #depot_online #schönbeidir #nye #frohesneuesjahr #partytime #silvesterdeco #glitter #happynewyear #kugeln #timewithfriends #details #littlethings #luck #welcome2019 #newyear #timetocelebrate #wunderkerze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https://www.instagram.com/p/BsAaoCvDFGS/media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1173296"/>
                  </a:ext>
                </a:extLst>
              </a:tr>
            </a:tbl>
          </a:graphicData>
        </a:graphic>
      </p:graphicFrame>
      <p:sp>
        <p:nvSpPr>
          <p:cNvPr id="4" name="Text Placeholder 3">
            <a:extLst>
              <a:ext uri="{FF2B5EF4-FFF2-40B4-BE49-F238E27FC236}">
                <a16:creationId xmlns:a16="http://schemas.microsoft.com/office/drawing/2014/main" id="{7BB6FBB7-7A30-41E3-954F-79CC1368181C}"/>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764950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8258E-886C-4058-9B42-A42D73035965}"/>
              </a:ext>
            </a:extLst>
          </p:cNvPr>
          <p:cNvSpPr>
            <a:spLocks noGrp="1"/>
          </p:cNvSpPr>
          <p:nvPr>
            <p:ph type="title"/>
          </p:nvPr>
        </p:nvSpPr>
        <p:spPr/>
        <p:txBody>
          <a:bodyPr/>
          <a:lstStyle/>
          <a:p>
            <a:r>
              <a:rPr lang="en-US"/>
              <a:t>Instagram Posts Table | depot_online - 5 of 25</a:t>
            </a:r>
          </a:p>
        </p:txBody>
      </p:sp>
      <p:graphicFrame>
        <p:nvGraphicFramePr>
          <p:cNvPr id="5" name="Table Placeholder 4">
            <a:extLst>
              <a:ext uri="{FF2B5EF4-FFF2-40B4-BE49-F238E27FC236}">
                <a16:creationId xmlns:a16="http://schemas.microsoft.com/office/drawing/2014/main" id="{9DB269A0-8F2C-4E52-A5C9-56F14B7A51B6}"/>
              </a:ext>
            </a:extLst>
          </p:cNvPr>
          <p:cNvGraphicFramePr>
            <a:graphicFrameLocks noGrp="1"/>
          </p:cNvGraphicFramePr>
          <p:nvPr>
            <p:ph type="tbl" sz="quarter" idx="13"/>
            <p:extLst>
              <p:ext uri="{D42A27DB-BD31-4B8C-83A1-F6EECF244321}">
                <p14:modId xmlns:p14="http://schemas.microsoft.com/office/powerpoint/2010/main" val="4101712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97011495"/>
                    </a:ext>
                  </a:extLst>
                </a:gridCol>
                <a:gridCol w="987552">
                  <a:extLst>
                    <a:ext uri="{9D8B030D-6E8A-4147-A177-3AD203B41FA5}">
                      <a16:colId xmlns:a16="http://schemas.microsoft.com/office/drawing/2014/main" val="2885836333"/>
                    </a:ext>
                  </a:extLst>
                </a:gridCol>
                <a:gridCol w="987552">
                  <a:extLst>
                    <a:ext uri="{9D8B030D-6E8A-4147-A177-3AD203B41FA5}">
                      <a16:colId xmlns:a16="http://schemas.microsoft.com/office/drawing/2014/main" val="1845276562"/>
                    </a:ext>
                  </a:extLst>
                </a:gridCol>
                <a:gridCol w="987552">
                  <a:extLst>
                    <a:ext uri="{9D8B030D-6E8A-4147-A177-3AD203B41FA5}">
                      <a16:colId xmlns:a16="http://schemas.microsoft.com/office/drawing/2014/main" val="878598289"/>
                    </a:ext>
                  </a:extLst>
                </a:gridCol>
                <a:gridCol w="987552">
                  <a:extLst>
                    <a:ext uri="{9D8B030D-6E8A-4147-A177-3AD203B41FA5}">
                      <a16:colId xmlns:a16="http://schemas.microsoft.com/office/drawing/2014/main" val="4217086368"/>
                    </a:ext>
                  </a:extLst>
                </a:gridCol>
                <a:gridCol w="987552">
                  <a:extLst>
                    <a:ext uri="{9D8B030D-6E8A-4147-A177-3AD203B41FA5}">
                      <a16:colId xmlns:a16="http://schemas.microsoft.com/office/drawing/2014/main" val="980483219"/>
                    </a:ext>
                  </a:extLst>
                </a:gridCol>
                <a:gridCol w="987552">
                  <a:extLst>
                    <a:ext uri="{9D8B030D-6E8A-4147-A177-3AD203B41FA5}">
                      <a16:colId xmlns:a16="http://schemas.microsoft.com/office/drawing/2014/main" val="2859169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1982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- 2018-12-29 16:29:33 </a:t>
                      </a:r>
                      <a:r>
                        <a:rPr kumimoji="0" lang="en-US" sz="1000" b="0" i="0" u="none" strike="noStrike" kern="1200" cap="none" spc="0" normalizeH="0" baseline="0" noProof="0">
                          <a:ln>
                            <a:noFill/>
                          </a:ln>
                          <a:solidFill>
                            <a:prstClr val="black"/>
                          </a:solidFill>
                          <a:effectLst/>
                          <a:uLnTx/>
                          <a:uFillTx/>
                          <a:latin typeface="+mn-lt"/>
                          <a:ea typeface="+mn-ea"/>
                          <a:cs typeface="+mn-cs"/>
                        </a:rPr>
                        <a:t>
 Genießt Ihr auch die Ruhe vor der großen Silvesterparty?✨ dekogefluester macht es sich in ihrem traumhaft schönen Badezimmer gemütlich und taucht noch eine Runde ab bevor die Silvestervorbereitungen starten 🛀
.
.
.
#depot #depot_online #schönbeidir #bathroom #bathtime #relax #relaxingtime #badewanne #zeitfürdich #metime #homespa #spatime #dekoliebe #badezimmer #bathroomgoals #bubblebath #zeitfürmich #entspannung #relaxing #saturdays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https://www.instagram.com/p/Br-e8xmAKMV/media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4232229"/>
                  </a:ext>
                </a:extLst>
              </a:tr>
            </a:tbl>
          </a:graphicData>
        </a:graphic>
      </p:graphicFrame>
      <p:sp>
        <p:nvSpPr>
          <p:cNvPr id="4" name="Text Placeholder 3">
            <a:extLst>
              <a:ext uri="{FF2B5EF4-FFF2-40B4-BE49-F238E27FC236}">
                <a16:creationId xmlns:a16="http://schemas.microsoft.com/office/drawing/2014/main" id="{BCC1F312-1C8E-486B-BE98-6D444FC94A41}"/>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88099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B30B9-C99A-4CE3-A4E1-B1B0A0E7B9CD}"/>
              </a:ext>
            </a:extLst>
          </p:cNvPr>
          <p:cNvSpPr>
            <a:spLocks noGrp="1"/>
          </p:cNvSpPr>
          <p:nvPr>
            <p:ph type="title"/>
          </p:nvPr>
        </p:nvSpPr>
        <p:spPr/>
        <p:txBody>
          <a:bodyPr/>
          <a:lstStyle/>
          <a:p>
            <a:r>
              <a:rPr lang="en-US"/>
              <a:t>Instagram Posts Table | depot_online - 6 of 25</a:t>
            </a:r>
          </a:p>
        </p:txBody>
      </p:sp>
      <p:graphicFrame>
        <p:nvGraphicFramePr>
          <p:cNvPr id="5" name="Table Placeholder 4">
            <a:extLst>
              <a:ext uri="{FF2B5EF4-FFF2-40B4-BE49-F238E27FC236}">
                <a16:creationId xmlns:a16="http://schemas.microsoft.com/office/drawing/2014/main" id="{32CF9562-168B-456B-A258-144C3B099E1C}"/>
              </a:ext>
            </a:extLst>
          </p:cNvPr>
          <p:cNvGraphicFramePr>
            <a:graphicFrameLocks noGrp="1"/>
          </p:cNvGraphicFramePr>
          <p:nvPr>
            <p:ph type="tbl" sz="quarter" idx="13"/>
            <p:extLst>
              <p:ext uri="{D42A27DB-BD31-4B8C-83A1-F6EECF244321}">
                <p14:modId xmlns:p14="http://schemas.microsoft.com/office/powerpoint/2010/main" val="1865115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47825588"/>
                    </a:ext>
                  </a:extLst>
                </a:gridCol>
                <a:gridCol w="987552">
                  <a:extLst>
                    <a:ext uri="{9D8B030D-6E8A-4147-A177-3AD203B41FA5}">
                      <a16:colId xmlns:a16="http://schemas.microsoft.com/office/drawing/2014/main" val="2618502104"/>
                    </a:ext>
                  </a:extLst>
                </a:gridCol>
                <a:gridCol w="987552">
                  <a:extLst>
                    <a:ext uri="{9D8B030D-6E8A-4147-A177-3AD203B41FA5}">
                      <a16:colId xmlns:a16="http://schemas.microsoft.com/office/drawing/2014/main" val="827707817"/>
                    </a:ext>
                  </a:extLst>
                </a:gridCol>
                <a:gridCol w="987552">
                  <a:extLst>
                    <a:ext uri="{9D8B030D-6E8A-4147-A177-3AD203B41FA5}">
                      <a16:colId xmlns:a16="http://schemas.microsoft.com/office/drawing/2014/main" val="3653787432"/>
                    </a:ext>
                  </a:extLst>
                </a:gridCol>
                <a:gridCol w="987552">
                  <a:extLst>
                    <a:ext uri="{9D8B030D-6E8A-4147-A177-3AD203B41FA5}">
                      <a16:colId xmlns:a16="http://schemas.microsoft.com/office/drawing/2014/main" val="2344624078"/>
                    </a:ext>
                  </a:extLst>
                </a:gridCol>
                <a:gridCol w="987552">
                  <a:extLst>
                    <a:ext uri="{9D8B030D-6E8A-4147-A177-3AD203B41FA5}">
                      <a16:colId xmlns:a16="http://schemas.microsoft.com/office/drawing/2014/main" val="1065392109"/>
                    </a:ext>
                  </a:extLst>
                </a:gridCol>
                <a:gridCol w="987552">
                  <a:extLst>
                    <a:ext uri="{9D8B030D-6E8A-4147-A177-3AD203B41FA5}">
                      <a16:colId xmlns:a16="http://schemas.microsoft.com/office/drawing/2014/main" val="464378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548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- 2018-12-29 10:00:19 </a:t>
                      </a:r>
                      <a:r>
                        <a:rPr kumimoji="0" lang="en-US" sz="1000" b="0" i="0" u="none" strike="noStrike" kern="1200" cap="none" spc="0" normalizeH="0" baseline="0" noProof="0">
                          <a:ln>
                            <a:noFill/>
                          </a:ln>
                          <a:solidFill>
                            <a:prstClr val="black"/>
                          </a:solidFill>
                          <a:effectLst/>
                          <a:uLnTx/>
                          <a:uFillTx/>
                          <a:latin typeface="+mn-lt"/>
                          <a:ea typeface="+mn-ea"/>
                          <a:cs typeface="+mn-cs"/>
                        </a:rPr>
                        <a:t>
 Schon Pläne für heute Abend? So schön die Feiertage im Kreise der Familie auch waren, so freut man sich nach dem Weihnachtstroubel nun auch mal wieder auf ein Dinner zu zweit, wie bei elbankerdekoration❤️ ⠀⠀⠀⠀⠀⠀⠀⠀⠀
.⠀⠀⠀⠀⠀⠀⠀⠀⠀
.⠀⠀⠀⠀⠀⠀⠀⠀⠀
.⠀⠀⠀⠀⠀⠀⠀⠀⠀
#depot #depot_online #schönbeidir #zeitzuzweit #entspannung #tischdeko #details #dekoliebe #naturalelements #relaxing #dinnerfortwo #nomnom #winter #erholung #afterchristmas #resteessen #erinnerungen #privatedining #stayingathome #inspiration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https://www.instagram.com/p/Br9yZ_kDElX/media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6122030"/>
                  </a:ext>
                </a:extLst>
              </a:tr>
            </a:tbl>
          </a:graphicData>
        </a:graphic>
      </p:graphicFrame>
      <p:sp>
        <p:nvSpPr>
          <p:cNvPr id="4" name="Text Placeholder 3">
            <a:extLst>
              <a:ext uri="{FF2B5EF4-FFF2-40B4-BE49-F238E27FC236}">
                <a16:creationId xmlns:a16="http://schemas.microsoft.com/office/drawing/2014/main" id="{25F4BFDF-7425-40BC-81FF-15B949F52D6B}"/>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277518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2D4C6-AC84-4994-8C9C-A7CA70DCC73B}"/>
              </a:ext>
            </a:extLst>
          </p:cNvPr>
          <p:cNvSpPr>
            <a:spLocks noGrp="1"/>
          </p:cNvSpPr>
          <p:nvPr>
            <p:ph type="title"/>
          </p:nvPr>
        </p:nvSpPr>
        <p:spPr/>
        <p:txBody>
          <a:bodyPr/>
          <a:lstStyle/>
          <a:p>
            <a:r>
              <a:rPr lang="en-US"/>
              <a:t>Instagram Posts Table | depot_online - 7 of 25</a:t>
            </a:r>
          </a:p>
        </p:txBody>
      </p:sp>
      <p:graphicFrame>
        <p:nvGraphicFramePr>
          <p:cNvPr id="5" name="Table Placeholder 4">
            <a:extLst>
              <a:ext uri="{FF2B5EF4-FFF2-40B4-BE49-F238E27FC236}">
                <a16:creationId xmlns:a16="http://schemas.microsoft.com/office/drawing/2014/main" id="{FE82A3BF-712D-4609-BD9A-DA9650605AD2}"/>
              </a:ext>
            </a:extLst>
          </p:cNvPr>
          <p:cNvGraphicFramePr>
            <a:graphicFrameLocks noGrp="1"/>
          </p:cNvGraphicFramePr>
          <p:nvPr>
            <p:ph type="tbl" sz="quarter" idx="13"/>
            <p:extLst>
              <p:ext uri="{D42A27DB-BD31-4B8C-83A1-F6EECF244321}">
                <p14:modId xmlns:p14="http://schemas.microsoft.com/office/powerpoint/2010/main" val="4156101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07622065"/>
                    </a:ext>
                  </a:extLst>
                </a:gridCol>
                <a:gridCol w="987552">
                  <a:extLst>
                    <a:ext uri="{9D8B030D-6E8A-4147-A177-3AD203B41FA5}">
                      <a16:colId xmlns:a16="http://schemas.microsoft.com/office/drawing/2014/main" val="1735066995"/>
                    </a:ext>
                  </a:extLst>
                </a:gridCol>
                <a:gridCol w="987552">
                  <a:extLst>
                    <a:ext uri="{9D8B030D-6E8A-4147-A177-3AD203B41FA5}">
                      <a16:colId xmlns:a16="http://schemas.microsoft.com/office/drawing/2014/main" val="1929667272"/>
                    </a:ext>
                  </a:extLst>
                </a:gridCol>
                <a:gridCol w="987552">
                  <a:extLst>
                    <a:ext uri="{9D8B030D-6E8A-4147-A177-3AD203B41FA5}">
                      <a16:colId xmlns:a16="http://schemas.microsoft.com/office/drawing/2014/main" val="4080297130"/>
                    </a:ext>
                  </a:extLst>
                </a:gridCol>
                <a:gridCol w="987552">
                  <a:extLst>
                    <a:ext uri="{9D8B030D-6E8A-4147-A177-3AD203B41FA5}">
                      <a16:colId xmlns:a16="http://schemas.microsoft.com/office/drawing/2014/main" val="4159579824"/>
                    </a:ext>
                  </a:extLst>
                </a:gridCol>
                <a:gridCol w="987552">
                  <a:extLst>
                    <a:ext uri="{9D8B030D-6E8A-4147-A177-3AD203B41FA5}">
                      <a16:colId xmlns:a16="http://schemas.microsoft.com/office/drawing/2014/main" val="2996388989"/>
                    </a:ext>
                  </a:extLst>
                </a:gridCol>
                <a:gridCol w="987552">
                  <a:extLst>
                    <a:ext uri="{9D8B030D-6E8A-4147-A177-3AD203B41FA5}">
                      <a16:colId xmlns:a16="http://schemas.microsoft.com/office/drawing/2014/main" val="4142525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441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- 2018-12-28 20:00:36 </a:t>
                      </a:r>
                      <a:r>
                        <a:rPr kumimoji="0" lang="en-US" sz="1000" b="0" i="0" u="none" strike="noStrike" kern="1200" cap="none" spc="0" normalizeH="0" baseline="0" noProof="0">
                          <a:ln>
                            <a:noFill/>
                          </a:ln>
                          <a:solidFill>
                            <a:prstClr val="black"/>
                          </a:solidFill>
                          <a:effectLst/>
                          <a:uLnTx/>
                          <a:uFillTx/>
                          <a:latin typeface="+mn-lt"/>
                          <a:ea typeface="+mn-ea"/>
                          <a:cs typeface="+mn-cs"/>
                        </a:rPr>
                        <a:t>
 Bei diesem Wetter will man sich einfach nur noch Zuhause einmummeln❄️ Mit ein wenig Licht &amp; Glanz auf den Fensterbänken versüßt Du Dir den Ausblick nach draußen 🌟⠀⠀⠀⠀⠀⠀⠀⠀⠀
.⠀⠀⠀⠀⠀⠀⠀⠀⠀
.⠀⠀⠀⠀⠀⠀⠀⠀⠀
.⠀⠀⠀⠀⠀⠀⠀⠀⠀
#depot #depot_online #schönbeidir #instadecor #interior #interiorideas #cozy #home #decor #inspiration #homedecor #decoration #style #interior #interiorideas #interiordesign #interior4inspo #lights #winter #december #chillin #fensterbank #fensterbankdeko #winterlights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https://www.instagram.com/p/Br8STuaBZsC/media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995331"/>
                  </a:ext>
                </a:extLst>
              </a:tr>
            </a:tbl>
          </a:graphicData>
        </a:graphic>
      </p:graphicFrame>
      <p:sp>
        <p:nvSpPr>
          <p:cNvPr id="4" name="Text Placeholder 3">
            <a:extLst>
              <a:ext uri="{FF2B5EF4-FFF2-40B4-BE49-F238E27FC236}">
                <a16:creationId xmlns:a16="http://schemas.microsoft.com/office/drawing/2014/main" id="{1EC9CE13-FFB3-444A-A720-6B991AA5E270}"/>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481268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AD51-1669-439E-A1DE-2DE7E34A8FFB}"/>
              </a:ext>
            </a:extLst>
          </p:cNvPr>
          <p:cNvSpPr>
            <a:spLocks noGrp="1"/>
          </p:cNvSpPr>
          <p:nvPr>
            <p:ph type="title"/>
          </p:nvPr>
        </p:nvSpPr>
        <p:spPr/>
        <p:txBody>
          <a:bodyPr/>
          <a:lstStyle/>
          <a:p>
            <a:r>
              <a:rPr lang="en-US"/>
              <a:t>Instagram Posts Table | depot_online - 8 of 25</a:t>
            </a:r>
          </a:p>
        </p:txBody>
      </p:sp>
      <p:graphicFrame>
        <p:nvGraphicFramePr>
          <p:cNvPr id="5" name="Table Placeholder 4">
            <a:extLst>
              <a:ext uri="{FF2B5EF4-FFF2-40B4-BE49-F238E27FC236}">
                <a16:creationId xmlns:a16="http://schemas.microsoft.com/office/drawing/2014/main" id="{D9A8136F-A2DB-4732-8187-210D073F5051}"/>
              </a:ext>
            </a:extLst>
          </p:cNvPr>
          <p:cNvGraphicFramePr>
            <a:graphicFrameLocks noGrp="1"/>
          </p:cNvGraphicFramePr>
          <p:nvPr>
            <p:ph type="tbl" sz="quarter" idx="13"/>
            <p:extLst>
              <p:ext uri="{D42A27DB-BD31-4B8C-83A1-F6EECF244321}">
                <p14:modId xmlns:p14="http://schemas.microsoft.com/office/powerpoint/2010/main" val="728410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01422943"/>
                    </a:ext>
                  </a:extLst>
                </a:gridCol>
                <a:gridCol w="987552">
                  <a:extLst>
                    <a:ext uri="{9D8B030D-6E8A-4147-A177-3AD203B41FA5}">
                      <a16:colId xmlns:a16="http://schemas.microsoft.com/office/drawing/2014/main" val="2107835618"/>
                    </a:ext>
                  </a:extLst>
                </a:gridCol>
                <a:gridCol w="987552">
                  <a:extLst>
                    <a:ext uri="{9D8B030D-6E8A-4147-A177-3AD203B41FA5}">
                      <a16:colId xmlns:a16="http://schemas.microsoft.com/office/drawing/2014/main" val="1944517735"/>
                    </a:ext>
                  </a:extLst>
                </a:gridCol>
                <a:gridCol w="987552">
                  <a:extLst>
                    <a:ext uri="{9D8B030D-6E8A-4147-A177-3AD203B41FA5}">
                      <a16:colId xmlns:a16="http://schemas.microsoft.com/office/drawing/2014/main" val="2233163478"/>
                    </a:ext>
                  </a:extLst>
                </a:gridCol>
                <a:gridCol w="987552">
                  <a:extLst>
                    <a:ext uri="{9D8B030D-6E8A-4147-A177-3AD203B41FA5}">
                      <a16:colId xmlns:a16="http://schemas.microsoft.com/office/drawing/2014/main" val="2146478951"/>
                    </a:ext>
                  </a:extLst>
                </a:gridCol>
                <a:gridCol w="987552">
                  <a:extLst>
                    <a:ext uri="{9D8B030D-6E8A-4147-A177-3AD203B41FA5}">
                      <a16:colId xmlns:a16="http://schemas.microsoft.com/office/drawing/2014/main" val="2598910527"/>
                    </a:ext>
                  </a:extLst>
                </a:gridCol>
                <a:gridCol w="987552">
                  <a:extLst>
                    <a:ext uri="{9D8B030D-6E8A-4147-A177-3AD203B41FA5}">
                      <a16:colId xmlns:a16="http://schemas.microsoft.com/office/drawing/2014/main" val="2338624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211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- 2018-12-28 07:00:20 </a:t>
                      </a:r>
                      <a:r>
                        <a:rPr kumimoji="0" lang="en-US" sz="1000" b="0" i="0" u="none" strike="noStrike" kern="1200" cap="none" spc="0" normalizeH="0" baseline="0" noProof="0">
                          <a:ln>
                            <a:noFill/>
                          </a:ln>
                          <a:solidFill>
                            <a:prstClr val="black"/>
                          </a:solidFill>
                          <a:effectLst/>
                          <a:uLnTx/>
                          <a:uFillTx/>
                          <a:latin typeface="+mn-lt"/>
                          <a:ea typeface="+mn-ea"/>
                          <a:cs typeface="+mn-cs"/>
                        </a:rPr>
                        <a:t>
 Mein Vorsatz für 2019: Glücklich sein 🍀⠀⠀⠀⠀⠀⠀⠀⠀⠀
.⠀⠀⠀⠀⠀⠀⠀⠀⠀
.⠀⠀⠀⠀⠀⠀⠀⠀⠀
.⠀⠀⠀⠀⠀⠀⠀⠀⠀
#depot #depot_online #schönbeidir #happy #happynewyear #vorsätze #fun #entspannt #justhappy #justenjoylife #justbeyou #dekoliebe #quoteoftheday #quote #lessons #itsfriday #weekend #happytimes #partytime #weekendvibes #christmasholidays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https://www.instagram.com/p/Br65A4nlyUU/media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0418530"/>
                  </a:ext>
                </a:extLst>
              </a:tr>
            </a:tbl>
          </a:graphicData>
        </a:graphic>
      </p:graphicFrame>
      <p:sp>
        <p:nvSpPr>
          <p:cNvPr id="4" name="Text Placeholder 3">
            <a:extLst>
              <a:ext uri="{FF2B5EF4-FFF2-40B4-BE49-F238E27FC236}">
                <a16:creationId xmlns:a16="http://schemas.microsoft.com/office/drawing/2014/main" id="{3D55304A-4CF9-4CBC-B274-9734972394AD}"/>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846116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173FC-6187-4C8C-B528-8D8A48F0C272}"/>
              </a:ext>
            </a:extLst>
          </p:cNvPr>
          <p:cNvSpPr>
            <a:spLocks noGrp="1"/>
          </p:cNvSpPr>
          <p:nvPr>
            <p:ph type="title"/>
          </p:nvPr>
        </p:nvSpPr>
        <p:spPr/>
        <p:txBody>
          <a:bodyPr/>
          <a:lstStyle/>
          <a:p>
            <a:r>
              <a:rPr lang="en-US"/>
              <a:t>Instagram Posts Table | depot_online - 9 of 25</a:t>
            </a:r>
          </a:p>
        </p:txBody>
      </p:sp>
      <p:graphicFrame>
        <p:nvGraphicFramePr>
          <p:cNvPr id="5" name="Table Placeholder 4">
            <a:extLst>
              <a:ext uri="{FF2B5EF4-FFF2-40B4-BE49-F238E27FC236}">
                <a16:creationId xmlns:a16="http://schemas.microsoft.com/office/drawing/2014/main" id="{0435DC30-1453-41C1-8DE3-4E4DE1119EB3}"/>
              </a:ext>
            </a:extLst>
          </p:cNvPr>
          <p:cNvGraphicFramePr>
            <a:graphicFrameLocks noGrp="1"/>
          </p:cNvGraphicFramePr>
          <p:nvPr>
            <p:ph type="tbl" sz="quarter" idx="13"/>
            <p:extLst>
              <p:ext uri="{D42A27DB-BD31-4B8C-83A1-F6EECF244321}">
                <p14:modId xmlns:p14="http://schemas.microsoft.com/office/powerpoint/2010/main" val="2865134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71530551"/>
                    </a:ext>
                  </a:extLst>
                </a:gridCol>
                <a:gridCol w="987552">
                  <a:extLst>
                    <a:ext uri="{9D8B030D-6E8A-4147-A177-3AD203B41FA5}">
                      <a16:colId xmlns:a16="http://schemas.microsoft.com/office/drawing/2014/main" val="588799618"/>
                    </a:ext>
                  </a:extLst>
                </a:gridCol>
                <a:gridCol w="987552">
                  <a:extLst>
                    <a:ext uri="{9D8B030D-6E8A-4147-A177-3AD203B41FA5}">
                      <a16:colId xmlns:a16="http://schemas.microsoft.com/office/drawing/2014/main" val="3636351560"/>
                    </a:ext>
                  </a:extLst>
                </a:gridCol>
                <a:gridCol w="987552">
                  <a:extLst>
                    <a:ext uri="{9D8B030D-6E8A-4147-A177-3AD203B41FA5}">
                      <a16:colId xmlns:a16="http://schemas.microsoft.com/office/drawing/2014/main" val="1643235924"/>
                    </a:ext>
                  </a:extLst>
                </a:gridCol>
                <a:gridCol w="987552">
                  <a:extLst>
                    <a:ext uri="{9D8B030D-6E8A-4147-A177-3AD203B41FA5}">
                      <a16:colId xmlns:a16="http://schemas.microsoft.com/office/drawing/2014/main" val="3542014662"/>
                    </a:ext>
                  </a:extLst>
                </a:gridCol>
                <a:gridCol w="987552">
                  <a:extLst>
                    <a:ext uri="{9D8B030D-6E8A-4147-A177-3AD203B41FA5}">
                      <a16:colId xmlns:a16="http://schemas.microsoft.com/office/drawing/2014/main" val="281898086"/>
                    </a:ext>
                  </a:extLst>
                </a:gridCol>
                <a:gridCol w="987552">
                  <a:extLst>
                    <a:ext uri="{9D8B030D-6E8A-4147-A177-3AD203B41FA5}">
                      <a16:colId xmlns:a16="http://schemas.microsoft.com/office/drawing/2014/main" val="1707578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4811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- 2018-12-27 19:58:38 </a:t>
                      </a:r>
                      <a:r>
                        <a:rPr kumimoji="0" lang="en-US" sz="1000" b="0" i="0" u="none" strike="noStrike" kern="1200" cap="none" spc="0" normalizeH="0" baseline="0" noProof="0">
                          <a:ln>
                            <a:noFill/>
                          </a:ln>
                          <a:solidFill>
                            <a:prstClr val="black"/>
                          </a:solidFill>
                          <a:effectLst/>
                          <a:uLnTx/>
                          <a:uFillTx/>
                          <a:latin typeface="+mn-lt"/>
                          <a:ea typeface="+mn-ea"/>
                          <a:cs typeface="+mn-cs"/>
                        </a:rPr>
                        <a:t>
 🎁 Geschenktipp 🎁
Du bist auf eine Silvesterparty eingeladen und Dir fehlt noch ein Mitbringsel? Keine Sorge, mit diesen kleinen Happy New Year-Kugeln hübschst Du jede Sektflasche auf ;)🍾
.
.
.
#depot #depot_online #schönbeidir #nye #frohesneuesjahr #partytime #silvesterdeco #glitter #happynewyear #mitbringsel #geschenkideen #kugeln #timewithfriends #mini #details #littlethings #freudeschenken #presents #luck #cheers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https://www.instagram.com/p/Br5tSbSg19f/media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1643444"/>
                  </a:ext>
                </a:extLst>
              </a:tr>
            </a:tbl>
          </a:graphicData>
        </a:graphic>
      </p:graphicFrame>
      <p:sp>
        <p:nvSpPr>
          <p:cNvPr id="4" name="Text Placeholder 3">
            <a:extLst>
              <a:ext uri="{FF2B5EF4-FFF2-40B4-BE49-F238E27FC236}">
                <a16:creationId xmlns:a16="http://schemas.microsoft.com/office/drawing/2014/main" id="{D2E2D6C0-AD0B-4195-8A4D-B0174B757745}"/>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188633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55E9D-C42B-4370-ABF2-07BF17165D3B}"/>
              </a:ext>
            </a:extLst>
          </p:cNvPr>
          <p:cNvSpPr>
            <a:spLocks noGrp="1"/>
          </p:cNvSpPr>
          <p:nvPr>
            <p:ph type="title"/>
          </p:nvPr>
        </p:nvSpPr>
        <p:spPr/>
        <p:txBody>
          <a:bodyPr/>
          <a:lstStyle/>
          <a:p>
            <a:r>
              <a:rPr lang="en-US"/>
              <a:t>Instagram Posts Table | depot_online - 10 of 25</a:t>
            </a:r>
          </a:p>
        </p:txBody>
      </p:sp>
      <p:graphicFrame>
        <p:nvGraphicFramePr>
          <p:cNvPr id="5" name="Table Placeholder 4">
            <a:extLst>
              <a:ext uri="{FF2B5EF4-FFF2-40B4-BE49-F238E27FC236}">
                <a16:creationId xmlns:a16="http://schemas.microsoft.com/office/drawing/2014/main" id="{633A0399-6C18-4409-BEBD-DA2955A8C75D}"/>
              </a:ext>
            </a:extLst>
          </p:cNvPr>
          <p:cNvGraphicFramePr>
            <a:graphicFrameLocks noGrp="1"/>
          </p:cNvGraphicFramePr>
          <p:nvPr>
            <p:ph type="tbl" sz="quarter" idx="13"/>
            <p:extLst>
              <p:ext uri="{D42A27DB-BD31-4B8C-83A1-F6EECF244321}">
                <p14:modId xmlns:p14="http://schemas.microsoft.com/office/powerpoint/2010/main" val="1572587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28637818"/>
                    </a:ext>
                  </a:extLst>
                </a:gridCol>
                <a:gridCol w="987552">
                  <a:extLst>
                    <a:ext uri="{9D8B030D-6E8A-4147-A177-3AD203B41FA5}">
                      <a16:colId xmlns:a16="http://schemas.microsoft.com/office/drawing/2014/main" val="334750434"/>
                    </a:ext>
                  </a:extLst>
                </a:gridCol>
                <a:gridCol w="987552">
                  <a:extLst>
                    <a:ext uri="{9D8B030D-6E8A-4147-A177-3AD203B41FA5}">
                      <a16:colId xmlns:a16="http://schemas.microsoft.com/office/drawing/2014/main" val="3958596825"/>
                    </a:ext>
                  </a:extLst>
                </a:gridCol>
                <a:gridCol w="987552">
                  <a:extLst>
                    <a:ext uri="{9D8B030D-6E8A-4147-A177-3AD203B41FA5}">
                      <a16:colId xmlns:a16="http://schemas.microsoft.com/office/drawing/2014/main" val="1519596884"/>
                    </a:ext>
                  </a:extLst>
                </a:gridCol>
                <a:gridCol w="987552">
                  <a:extLst>
                    <a:ext uri="{9D8B030D-6E8A-4147-A177-3AD203B41FA5}">
                      <a16:colId xmlns:a16="http://schemas.microsoft.com/office/drawing/2014/main" val="421221380"/>
                    </a:ext>
                  </a:extLst>
                </a:gridCol>
                <a:gridCol w="987552">
                  <a:extLst>
                    <a:ext uri="{9D8B030D-6E8A-4147-A177-3AD203B41FA5}">
                      <a16:colId xmlns:a16="http://schemas.microsoft.com/office/drawing/2014/main" val="2583682827"/>
                    </a:ext>
                  </a:extLst>
                </a:gridCol>
                <a:gridCol w="987552">
                  <a:extLst>
                    <a:ext uri="{9D8B030D-6E8A-4147-A177-3AD203B41FA5}">
                      <a16:colId xmlns:a16="http://schemas.microsoft.com/office/drawing/2014/main" val="1950821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812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- 2018-12-27 07:00:18 </a:t>
                      </a:r>
                      <a:r>
                        <a:rPr kumimoji="0" lang="en-US" sz="1000" b="0" i="0" u="none" strike="noStrike" kern="1200" cap="none" spc="0" normalizeH="0" baseline="0" noProof="0">
                          <a:ln>
                            <a:noFill/>
                          </a:ln>
                          <a:solidFill>
                            <a:prstClr val="black"/>
                          </a:solidFill>
                          <a:effectLst/>
                          <a:uLnTx/>
                          <a:uFillTx/>
                          <a:latin typeface="+mn-lt"/>
                          <a:ea typeface="+mn-ea"/>
                          <a:cs typeface="+mn-cs"/>
                        </a:rPr>
                        <a:t>
 Weiße Tannenwälder, kleine Schneeflocken und das Knistern unter den Füßen – nix da, bei uns ist weit und breit leider kein Schnee in Sicht :( Dann holen wir uns die Wintermagie eben mit Dekoelementen ins Haus ;)❄️⠀⠀⠀⠀⠀⠀⠀⠀⠀
.⠀⠀⠀⠀⠀⠀⠀⠀⠀
.⠀⠀⠀⠀⠀⠀⠀⠀⠀
.⠀⠀⠀⠀⠀⠀⠀⠀⠀
#depot #depot_online #schönbeidir #christmaslights #christmastree #snowflakes #interior #christmastime #schlicht #newyear #zwischendenjahren #winter #dekoliebe #beautiful #timeathome #holidayisover #inspiration #snow #wintertime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https://www.instagram.com/p/Br4UNv6FwZ-/media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4550207"/>
                  </a:ext>
                </a:extLst>
              </a:tr>
            </a:tbl>
          </a:graphicData>
        </a:graphic>
      </p:graphicFrame>
      <p:sp>
        <p:nvSpPr>
          <p:cNvPr id="4" name="Text Placeholder 3">
            <a:extLst>
              <a:ext uri="{FF2B5EF4-FFF2-40B4-BE49-F238E27FC236}">
                <a16:creationId xmlns:a16="http://schemas.microsoft.com/office/drawing/2014/main" id="{5935F299-20A1-4725-B385-749D46034547}"/>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90613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0839F-4293-4639-BCBA-9A370CBF36EF}"/>
              </a:ext>
            </a:extLst>
          </p:cNvPr>
          <p:cNvSpPr>
            <a:spLocks noGrp="1"/>
          </p:cNvSpPr>
          <p:nvPr>
            <p:ph type="title"/>
          </p:nvPr>
        </p:nvSpPr>
        <p:spPr/>
        <p:txBody>
          <a:bodyPr/>
          <a:lstStyle/>
          <a:p>
            <a:r>
              <a:rPr lang="en-US"/>
              <a:t>Instagram Posts Table | depot_online - 11 of 25</a:t>
            </a:r>
          </a:p>
        </p:txBody>
      </p:sp>
      <p:graphicFrame>
        <p:nvGraphicFramePr>
          <p:cNvPr id="5" name="Table Placeholder 4">
            <a:extLst>
              <a:ext uri="{FF2B5EF4-FFF2-40B4-BE49-F238E27FC236}">
                <a16:creationId xmlns:a16="http://schemas.microsoft.com/office/drawing/2014/main" id="{98E8205C-DAE1-473E-A202-3858F9B18A74}"/>
              </a:ext>
            </a:extLst>
          </p:cNvPr>
          <p:cNvGraphicFramePr>
            <a:graphicFrameLocks noGrp="1"/>
          </p:cNvGraphicFramePr>
          <p:nvPr>
            <p:ph type="tbl" sz="quarter" idx="13"/>
            <p:extLst>
              <p:ext uri="{D42A27DB-BD31-4B8C-83A1-F6EECF244321}">
                <p14:modId xmlns:p14="http://schemas.microsoft.com/office/powerpoint/2010/main" val="1793925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78669881"/>
                    </a:ext>
                  </a:extLst>
                </a:gridCol>
                <a:gridCol w="987552">
                  <a:extLst>
                    <a:ext uri="{9D8B030D-6E8A-4147-A177-3AD203B41FA5}">
                      <a16:colId xmlns:a16="http://schemas.microsoft.com/office/drawing/2014/main" val="2827005189"/>
                    </a:ext>
                  </a:extLst>
                </a:gridCol>
                <a:gridCol w="987552">
                  <a:extLst>
                    <a:ext uri="{9D8B030D-6E8A-4147-A177-3AD203B41FA5}">
                      <a16:colId xmlns:a16="http://schemas.microsoft.com/office/drawing/2014/main" val="3657365723"/>
                    </a:ext>
                  </a:extLst>
                </a:gridCol>
                <a:gridCol w="987552">
                  <a:extLst>
                    <a:ext uri="{9D8B030D-6E8A-4147-A177-3AD203B41FA5}">
                      <a16:colId xmlns:a16="http://schemas.microsoft.com/office/drawing/2014/main" val="3153874703"/>
                    </a:ext>
                  </a:extLst>
                </a:gridCol>
                <a:gridCol w="987552">
                  <a:extLst>
                    <a:ext uri="{9D8B030D-6E8A-4147-A177-3AD203B41FA5}">
                      <a16:colId xmlns:a16="http://schemas.microsoft.com/office/drawing/2014/main" val="850794512"/>
                    </a:ext>
                  </a:extLst>
                </a:gridCol>
                <a:gridCol w="987552">
                  <a:extLst>
                    <a:ext uri="{9D8B030D-6E8A-4147-A177-3AD203B41FA5}">
                      <a16:colId xmlns:a16="http://schemas.microsoft.com/office/drawing/2014/main" val="1901214089"/>
                    </a:ext>
                  </a:extLst>
                </a:gridCol>
                <a:gridCol w="987552">
                  <a:extLst>
                    <a:ext uri="{9D8B030D-6E8A-4147-A177-3AD203B41FA5}">
                      <a16:colId xmlns:a16="http://schemas.microsoft.com/office/drawing/2014/main" val="1799629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2890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- 2018-12-26 18:32:13 </a:t>
                      </a:r>
                      <a:r>
                        <a:rPr kumimoji="0" lang="en-US" sz="1000" b="0" i="0" u="none" strike="noStrike" kern="1200" cap="none" spc="0" normalizeH="0" baseline="0" noProof="0">
                          <a:ln>
                            <a:noFill/>
                          </a:ln>
                          <a:solidFill>
                            <a:prstClr val="black"/>
                          </a:solidFill>
                          <a:effectLst/>
                          <a:uLnTx/>
                          <a:uFillTx/>
                          <a:latin typeface="+mn-lt"/>
                          <a:ea typeface="+mn-ea"/>
                          <a:cs typeface="+mn-cs"/>
                        </a:rPr>
                        <a:t>
 Nach Weihnachten kommt bekanntlich Silvester ;)🥂 Habt Ihr die Party des Jahres bereits vollständig geplant?
.
.
.
#depot #depot_online #schönbeidir #silvester #party #jahreswechsel #happynewyear #photobooth #fun #partydeko #silvesterparty #girlande #dekoliebe #nye #partytime #wunderkerzen #partystyling #partydecor #silvesterabend #vorfreude #amazing #details #happy #newyearphoto #hello2019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https://www.instagram.com/p/Br2-mprgBxv/media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1834983"/>
                  </a:ext>
                </a:extLst>
              </a:tr>
            </a:tbl>
          </a:graphicData>
        </a:graphic>
      </p:graphicFrame>
      <p:sp>
        <p:nvSpPr>
          <p:cNvPr id="4" name="Text Placeholder 3">
            <a:extLst>
              <a:ext uri="{FF2B5EF4-FFF2-40B4-BE49-F238E27FC236}">
                <a16:creationId xmlns:a16="http://schemas.microsoft.com/office/drawing/2014/main" id="{6FFF57D8-6D02-446A-9502-2E10656EFE33}"/>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54069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0D90A-A138-44E4-BBC3-B67341898702}"/>
              </a:ext>
            </a:extLst>
          </p:cNvPr>
          <p:cNvSpPr>
            <a:spLocks noGrp="1"/>
          </p:cNvSpPr>
          <p:nvPr>
            <p:ph type="title"/>
          </p:nvPr>
        </p:nvSpPr>
        <p:spPr/>
        <p:txBody>
          <a:bodyPr/>
          <a:lstStyle/>
          <a:p>
            <a:r>
              <a:rPr lang="en-US"/>
              <a:t>Instagram Posts Table | depot_online - 12 of 25</a:t>
            </a:r>
          </a:p>
        </p:txBody>
      </p:sp>
      <p:graphicFrame>
        <p:nvGraphicFramePr>
          <p:cNvPr id="5" name="Table Placeholder 4">
            <a:extLst>
              <a:ext uri="{FF2B5EF4-FFF2-40B4-BE49-F238E27FC236}">
                <a16:creationId xmlns:a16="http://schemas.microsoft.com/office/drawing/2014/main" id="{FF036A70-1D0B-4553-8B8F-47666BA3C910}"/>
              </a:ext>
            </a:extLst>
          </p:cNvPr>
          <p:cNvGraphicFramePr>
            <a:graphicFrameLocks noGrp="1"/>
          </p:cNvGraphicFramePr>
          <p:nvPr>
            <p:ph type="tbl" sz="quarter" idx="13"/>
            <p:extLst>
              <p:ext uri="{D42A27DB-BD31-4B8C-83A1-F6EECF244321}">
                <p14:modId xmlns:p14="http://schemas.microsoft.com/office/powerpoint/2010/main" val="1602372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76747250"/>
                    </a:ext>
                  </a:extLst>
                </a:gridCol>
                <a:gridCol w="987552">
                  <a:extLst>
                    <a:ext uri="{9D8B030D-6E8A-4147-A177-3AD203B41FA5}">
                      <a16:colId xmlns:a16="http://schemas.microsoft.com/office/drawing/2014/main" val="2425296447"/>
                    </a:ext>
                  </a:extLst>
                </a:gridCol>
                <a:gridCol w="987552">
                  <a:extLst>
                    <a:ext uri="{9D8B030D-6E8A-4147-A177-3AD203B41FA5}">
                      <a16:colId xmlns:a16="http://schemas.microsoft.com/office/drawing/2014/main" val="1704663233"/>
                    </a:ext>
                  </a:extLst>
                </a:gridCol>
                <a:gridCol w="987552">
                  <a:extLst>
                    <a:ext uri="{9D8B030D-6E8A-4147-A177-3AD203B41FA5}">
                      <a16:colId xmlns:a16="http://schemas.microsoft.com/office/drawing/2014/main" val="325154906"/>
                    </a:ext>
                  </a:extLst>
                </a:gridCol>
                <a:gridCol w="987552">
                  <a:extLst>
                    <a:ext uri="{9D8B030D-6E8A-4147-A177-3AD203B41FA5}">
                      <a16:colId xmlns:a16="http://schemas.microsoft.com/office/drawing/2014/main" val="4195596443"/>
                    </a:ext>
                  </a:extLst>
                </a:gridCol>
                <a:gridCol w="987552">
                  <a:extLst>
                    <a:ext uri="{9D8B030D-6E8A-4147-A177-3AD203B41FA5}">
                      <a16:colId xmlns:a16="http://schemas.microsoft.com/office/drawing/2014/main" val="1251350247"/>
                    </a:ext>
                  </a:extLst>
                </a:gridCol>
                <a:gridCol w="987552">
                  <a:extLst>
                    <a:ext uri="{9D8B030D-6E8A-4147-A177-3AD203B41FA5}">
                      <a16:colId xmlns:a16="http://schemas.microsoft.com/office/drawing/2014/main" val="1302709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5590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- 2018-12-26 09:00:19 </a:t>
                      </a:r>
                      <a:r>
                        <a:rPr kumimoji="0" lang="en-US" sz="1000" b="0" i="0" u="none" strike="noStrike" kern="1200" cap="none" spc="0" normalizeH="0" baseline="0" noProof="0">
                          <a:ln>
                            <a:noFill/>
                          </a:ln>
                          <a:solidFill>
                            <a:prstClr val="black"/>
                          </a:solidFill>
                          <a:effectLst/>
                          <a:uLnTx/>
                          <a:uFillTx/>
                          <a:latin typeface="+mn-lt"/>
                          <a:ea typeface="+mn-ea"/>
                          <a:cs typeface="+mn-cs"/>
                        </a:rPr>
                        <a:t>
 SALE SALE SALE – WE LOVE IT 💓⠀⠀⠀⠀⠀⠀⠀⠀⠀
Sichere Dir bis zu 70% Rabatt im Winter-Sale – ab sofort exklusiv im Onlineshop und ab morgen auch in Deiner Lieblingsfiliale🎉⠀⠀⠀⠀⠀⠀⠀⠀⠀
.⠀⠀⠀⠀⠀⠀⠀⠀⠀
.⠀⠀⠀⠀⠀⠀⠀⠀⠀
.⠀⠀⠀⠀⠀⠀⠀⠀⠀
#depot #depot_online #schönbeidir #sale #vorfreude #deko #interior #weihnachten #shopping #onlineshopping #gönndir #christmasdecor #amazing #bestoftheday #weihnachtszeit #afterchristmas #musthaves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https://www.instagram.com/p/Br19J7XF3wi/media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42034"/>
                  </a:ext>
                </a:extLst>
              </a:tr>
            </a:tbl>
          </a:graphicData>
        </a:graphic>
      </p:graphicFrame>
      <p:sp>
        <p:nvSpPr>
          <p:cNvPr id="4" name="Text Placeholder 3">
            <a:extLst>
              <a:ext uri="{FF2B5EF4-FFF2-40B4-BE49-F238E27FC236}">
                <a16:creationId xmlns:a16="http://schemas.microsoft.com/office/drawing/2014/main" id="{C1C82377-8292-4521-981F-18863597F75E}"/>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919307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71E1B-5DC3-4489-A6D9-4B5D86787C47}"/>
              </a:ext>
            </a:extLst>
          </p:cNvPr>
          <p:cNvSpPr>
            <a:spLocks noGrp="1"/>
          </p:cNvSpPr>
          <p:nvPr>
            <p:ph type="title"/>
          </p:nvPr>
        </p:nvSpPr>
        <p:spPr/>
        <p:txBody>
          <a:bodyPr/>
          <a:lstStyle/>
          <a:p>
            <a:r>
              <a:rPr lang="en-US"/>
              <a:t>Instagram Posts Table | depot_online - 13 of 25</a:t>
            </a:r>
          </a:p>
        </p:txBody>
      </p:sp>
      <p:graphicFrame>
        <p:nvGraphicFramePr>
          <p:cNvPr id="5" name="Table Placeholder 4">
            <a:extLst>
              <a:ext uri="{FF2B5EF4-FFF2-40B4-BE49-F238E27FC236}">
                <a16:creationId xmlns:a16="http://schemas.microsoft.com/office/drawing/2014/main" id="{29992E9A-65AB-4FB0-B2E9-C60DFC67A713}"/>
              </a:ext>
            </a:extLst>
          </p:cNvPr>
          <p:cNvGraphicFramePr>
            <a:graphicFrameLocks noGrp="1"/>
          </p:cNvGraphicFramePr>
          <p:nvPr>
            <p:ph type="tbl" sz="quarter" idx="13"/>
            <p:extLst>
              <p:ext uri="{D42A27DB-BD31-4B8C-83A1-F6EECF244321}">
                <p14:modId xmlns:p14="http://schemas.microsoft.com/office/powerpoint/2010/main" val="1019427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72633041"/>
                    </a:ext>
                  </a:extLst>
                </a:gridCol>
                <a:gridCol w="987552">
                  <a:extLst>
                    <a:ext uri="{9D8B030D-6E8A-4147-A177-3AD203B41FA5}">
                      <a16:colId xmlns:a16="http://schemas.microsoft.com/office/drawing/2014/main" val="629837872"/>
                    </a:ext>
                  </a:extLst>
                </a:gridCol>
                <a:gridCol w="987552">
                  <a:extLst>
                    <a:ext uri="{9D8B030D-6E8A-4147-A177-3AD203B41FA5}">
                      <a16:colId xmlns:a16="http://schemas.microsoft.com/office/drawing/2014/main" val="1471538657"/>
                    </a:ext>
                  </a:extLst>
                </a:gridCol>
                <a:gridCol w="987552">
                  <a:extLst>
                    <a:ext uri="{9D8B030D-6E8A-4147-A177-3AD203B41FA5}">
                      <a16:colId xmlns:a16="http://schemas.microsoft.com/office/drawing/2014/main" val="1098998143"/>
                    </a:ext>
                  </a:extLst>
                </a:gridCol>
                <a:gridCol w="987552">
                  <a:extLst>
                    <a:ext uri="{9D8B030D-6E8A-4147-A177-3AD203B41FA5}">
                      <a16:colId xmlns:a16="http://schemas.microsoft.com/office/drawing/2014/main" val="97335332"/>
                    </a:ext>
                  </a:extLst>
                </a:gridCol>
                <a:gridCol w="987552">
                  <a:extLst>
                    <a:ext uri="{9D8B030D-6E8A-4147-A177-3AD203B41FA5}">
                      <a16:colId xmlns:a16="http://schemas.microsoft.com/office/drawing/2014/main" val="2755406609"/>
                    </a:ext>
                  </a:extLst>
                </a:gridCol>
                <a:gridCol w="987552">
                  <a:extLst>
                    <a:ext uri="{9D8B030D-6E8A-4147-A177-3AD203B41FA5}">
                      <a16:colId xmlns:a16="http://schemas.microsoft.com/office/drawing/2014/main" val="3307138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0498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- 2018-12-25 17:13:12 </a:t>
                      </a:r>
                      <a:r>
                        <a:rPr kumimoji="0" lang="en-US" sz="1000" b="0" i="0" u="none" strike="noStrike" kern="1200" cap="none" spc="0" normalizeH="0" baseline="0" noProof="0">
                          <a:ln>
                            <a:noFill/>
                          </a:ln>
                          <a:solidFill>
                            <a:prstClr val="black"/>
                          </a:solidFill>
                          <a:effectLst/>
                          <a:uLnTx/>
                          <a:uFillTx/>
                          <a:latin typeface="+mn-lt"/>
                          <a:ea typeface="+mn-ea"/>
                          <a:cs typeface="+mn-cs"/>
                        </a:rPr>
                        <a:t>
 Für die Kleinsten das Größte: Weihnachtszeit, Lichterzauber, Magie der Wintertage ❄️. Tolle Weihnachtsaccessoires sorgen auch für leuchtende Augen im Kinderzimmer und verwandeln es in ein Weihnachtswunderland. Wie, das zeigt euch Mona von ichliebedeko .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#depot #depot_online #schönbeidir #diy #christmas #kinderzimmer #lebenmitkinder #deko #weihnachtszeit #kids #momlife #naturaldecor #christmaslights #kinder #interior #kinderzimmerdeko #christmasdecor #diyhomedecor #inspiration #christmastree #weihnachtsstimmung #cute #weihnachtsbasteln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https://www.instagram.com/p/Br0Qw95AbIb/media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94733584"/>
                  </a:ext>
                </a:extLst>
              </a:tr>
            </a:tbl>
          </a:graphicData>
        </a:graphic>
      </p:graphicFrame>
      <p:sp>
        <p:nvSpPr>
          <p:cNvPr id="4" name="Text Placeholder 3">
            <a:extLst>
              <a:ext uri="{FF2B5EF4-FFF2-40B4-BE49-F238E27FC236}">
                <a16:creationId xmlns:a16="http://schemas.microsoft.com/office/drawing/2014/main" id="{1E20B74D-E71F-4589-8E14-47D63B3D53E7}"/>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034074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36DC0-8004-496B-9185-3B52EA77ED97}"/>
              </a:ext>
            </a:extLst>
          </p:cNvPr>
          <p:cNvSpPr>
            <a:spLocks noGrp="1"/>
          </p:cNvSpPr>
          <p:nvPr>
            <p:ph type="title"/>
          </p:nvPr>
        </p:nvSpPr>
        <p:spPr/>
        <p:txBody>
          <a:bodyPr/>
          <a:lstStyle/>
          <a:p>
            <a:r>
              <a:rPr lang="en-US"/>
              <a:t>Instagram Posts Table | depot_online - 14 of 25</a:t>
            </a:r>
          </a:p>
        </p:txBody>
      </p:sp>
      <p:graphicFrame>
        <p:nvGraphicFramePr>
          <p:cNvPr id="5" name="Table Placeholder 4">
            <a:extLst>
              <a:ext uri="{FF2B5EF4-FFF2-40B4-BE49-F238E27FC236}">
                <a16:creationId xmlns:a16="http://schemas.microsoft.com/office/drawing/2014/main" id="{01D292BE-26E9-451A-B2C8-146851E4AF10}"/>
              </a:ext>
            </a:extLst>
          </p:cNvPr>
          <p:cNvGraphicFramePr>
            <a:graphicFrameLocks noGrp="1"/>
          </p:cNvGraphicFramePr>
          <p:nvPr>
            <p:ph type="tbl" sz="quarter" idx="13"/>
            <p:extLst>
              <p:ext uri="{D42A27DB-BD31-4B8C-83A1-F6EECF244321}">
                <p14:modId xmlns:p14="http://schemas.microsoft.com/office/powerpoint/2010/main" val="1027674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40256760"/>
                    </a:ext>
                  </a:extLst>
                </a:gridCol>
                <a:gridCol w="987552">
                  <a:extLst>
                    <a:ext uri="{9D8B030D-6E8A-4147-A177-3AD203B41FA5}">
                      <a16:colId xmlns:a16="http://schemas.microsoft.com/office/drawing/2014/main" val="4167977911"/>
                    </a:ext>
                  </a:extLst>
                </a:gridCol>
                <a:gridCol w="987552">
                  <a:extLst>
                    <a:ext uri="{9D8B030D-6E8A-4147-A177-3AD203B41FA5}">
                      <a16:colId xmlns:a16="http://schemas.microsoft.com/office/drawing/2014/main" val="3416398514"/>
                    </a:ext>
                  </a:extLst>
                </a:gridCol>
                <a:gridCol w="987552">
                  <a:extLst>
                    <a:ext uri="{9D8B030D-6E8A-4147-A177-3AD203B41FA5}">
                      <a16:colId xmlns:a16="http://schemas.microsoft.com/office/drawing/2014/main" val="4059493167"/>
                    </a:ext>
                  </a:extLst>
                </a:gridCol>
                <a:gridCol w="987552">
                  <a:extLst>
                    <a:ext uri="{9D8B030D-6E8A-4147-A177-3AD203B41FA5}">
                      <a16:colId xmlns:a16="http://schemas.microsoft.com/office/drawing/2014/main" val="121197872"/>
                    </a:ext>
                  </a:extLst>
                </a:gridCol>
                <a:gridCol w="987552">
                  <a:extLst>
                    <a:ext uri="{9D8B030D-6E8A-4147-A177-3AD203B41FA5}">
                      <a16:colId xmlns:a16="http://schemas.microsoft.com/office/drawing/2014/main" val="840282229"/>
                    </a:ext>
                  </a:extLst>
                </a:gridCol>
                <a:gridCol w="987552">
                  <a:extLst>
                    <a:ext uri="{9D8B030D-6E8A-4147-A177-3AD203B41FA5}">
                      <a16:colId xmlns:a16="http://schemas.microsoft.com/office/drawing/2014/main" val="2523795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874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- 2018-12-25 10:00:33 </a:t>
                      </a:r>
                      <a:r>
                        <a:rPr kumimoji="0" lang="en-US" sz="1000" b="0" i="0" u="none" strike="noStrike" kern="1200" cap="none" spc="0" normalizeH="0" baseline="0" noProof="0">
                          <a:ln>
                            <a:noFill/>
                          </a:ln>
                          <a:solidFill>
                            <a:prstClr val="black"/>
                          </a:solidFill>
                          <a:effectLst/>
                          <a:uLnTx/>
                          <a:uFillTx/>
                          <a:latin typeface="+mn-lt"/>
                          <a:ea typeface="+mn-ea"/>
                          <a:cs typeface="+mn-cs"/>
                        </a:rPr>
                        <a:t>
 Welche Sprüche bringen Deine Liebsten jedes Jahr aufs Neue?🙈⠀⠀⠀⠀⠀⠀⠀⠀⠀
.⠀⠀⠀⠀⠀⠀⠀⠀⠀
.⠀⠀⠀⠀⠀⠀⠀⠀⠀
.⠀⠀⠀⠀⠀⠀⠀⠀⠀
#depot #depot_online #schönbeidir #bingo #sprüche #bullshit #christmas #weihnachtsstimmung #christmasiscoming #gamingtime #fun #familytime #merrychristmas #christmasfun #funnyday #familienzeit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https://www.instagram.com/p/BrzfQJUloSB/media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5269101"/>
                  </a:ext>
                </a:extLst>
              </a:tr>
            </a:tbl>
          </a:graphicData>
        </a:graphic>
      </p:graphicFrame>
      <p:sp>
        <p:nvSpPr>
          <p:cNvPr id="4" name="Text Placeholder 3">
            <a:extLst>
              <a:ext uri="{FF2B5EF4-FFF2-40B4-BE49-F238E27FC236}">
                <a16:creationId xmlns:a16="http://schemas.microsoft.com/office/drawing/2014/main" id="{86722E24-9AD4-4AA6-B1B8-FEA69D376F57}"/>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469637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472DC-39B0-4034-9519-E707B31861D9}"/>
              </a:ext>
            </a:extLst>
          </p:cNvPr>
          <p:cNvSpPr>
            <a:spLocks noGrp="1"/>
          </p:cNvSpPr>
          <p:nvPr>
            <p:ph type="title"/>
          </p:nvPr>
        </p:nvSpPr>
        <p:spPr/>
        <p:txBody>
          <a:bodyPr/>
          <a:lstStyle/>
          <a:p>
            <a:r>
              <a:rPr lang="en-US"/>
              <a:t>Instagram Posts Table | depot_online - 15 of 25</a:t>
            </a:r>
          </a:p>
        </p:txBody>
      </p:sp>
      <p:graphicFrame>
        <p:nvGraphicFramePr>
          <p:cNvPr id="5" name="Table Placeholder 4">
            <a:extLst>
              <a:ext uri="{FF2B5EF4-FFF2-40B4-BE49-F238E27FC236}">
                <a16:creationId xmlns:a16="http://schemas.microsoft.com/office/drawing/2014/main" id="{A6973E3D-99EF-47B1-9E0A-B643FAB4BEE1}"/>
              </a:ext>
            </a:extLst>
          </p:cNvPr>
          <p:cNvGraphicFramePr>
            <a:graphicFrameLocks noGrp="1"/>
          </p:cNvGraphicFramePr>
          <p:nvPr>
            <p:ph type="tbl" sz="quarter" idx="13"/>
            <p:extLst>
              <p:ext uri="{D42A27DB-BD31-4B8C-83A1-F6EECF244321}">
                <p14:modId xmlns:p14="http://schemas.microsoft.com/office/powerpoint/2010/main" val="185520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7172803"/>
                    </a:ext>
                  </a:extLst>
                </a:gridCol>
                <a:gridCol w="987552">
                  <a:extLst>
                    <a:ext uri="{9D8B030D-6E8A-4147-A177-3AD203B41FA5}">
                      <a16:colId xmlns:a16="http://schemas.microsoft.com/office/drawing/2014/main" val="862684813"/>
                    </a:ext>
                  </a:extLst>
                </a:gridCol>
                <a:gridCol w="987552">
                  <a:extLst>
                    <a:ext uri="{9D8B030D-6E8A-4147-A177-3AD203B41FA5}">
                      <a16:colId xmlns:a16="http://schemas.microsoft.com/office/drawing/2014/main" val="232027023"/>
                    </a:ext>
                  </a:extLst>
                </a:gridCol>
                <a:gridCol w="987552">
                  <a:extLst>
                    <a:ext uri="{9D8B030D-6E8A-4147-A177-3AD203B41FA5}">
                      <a16:colId xmlns:a16="http://schemas.microsoft.com/office/drawing/2014/main" val="4225296785"/>
                    </a:ext>
                  </a:extLst>
                </a:gridCol>
                <a:gridCol w="987552">
                  <a:extLst>
                    <a:ext uri="{9D8B030D-6E8A-4147-A177-3AD203B41FA5}">
                      <a16:colId xmlns:a16="http://schemas.microsoft.com/office/drawing/2014/main" val="2221556434"/>
                    </a:ext>
                  </a:extLst>
                </a:gridCol>
                <a:gridCol w="987552">
                  <a:extLst>
                    <a:ext uri="{9D8B030D-6E8A-4147-A177-3AD203B41FA5}">
                      <a16:colId xmlns:a16="http://schemas.microsoft.com/office/drawing/2014/main" val="370209093"/>
                    </a:ext>
                  </a:extLst>
                </a:gridCol>
                <a:gridCol w="987552">
                  <a:extLst>
                    <a:ext uri="{9D8B030D-6E8A-4147-A177-3AD203B41FA5}">
                      <a16:colId xmlns:a16="http://schemas.microsoft.com/office/drawing/2014/main" val="1274488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0708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- 2018-12-24 17:01:02 </a:t>
                      </a:r>
                      <a:r>
                        <a:rPr kumimoji="0" lang="en-US" sz="1000" b="0" i="0" u="none" strike="noStrike" kern="1200" cap="none" spc="0" normalizeH="0" baseline="0" noProof="0">
                          <a:ln>
                            <a:noFill/>
                          </a:ln>
                          <a:solidFill>
                            <a:prstClr val="black"/>
                          </a:solidFill>
                          <a:effectLst/>
                          <a:uLnTx/>
                          <a:uFillTx/>
                          <a:latin typeface="+mn-lt"/>
                          <a:ea typeface="+mn-ea"/>
                          <a:cs typeface="+mn-cs"/>
                        </a:rPr>
                        <a:t>
 Zeit für Bescherung 🎄🎁 Wann findet sie bei Euch statt – vor oder nach dem Essen?⠀⠀⠀⠀⠀⠀⠀⠀⠀
.⠀⠀⠀⠀⠀⠀⠀⠀⠀
.⠀⠀⠀⠀⠀⠀⠀⠀⠀
.⠀⠀⠀⠀⠀⠀⠀⠀⠀
#depot #depot_online #schönbeidir #christmas #vorfreude #beautiful #weihnachtsbaum #christmasvibes #christmasiscoming #dekoliebe #trees #details #snowflake #ohtannenbaum #candllight #christmasnight #christmaslights #geschenke #inspiration #naturaldecor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https://www.instagram.com/p/Brxqk_rhnnr/media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8251052"/>
                  </a:ext>
                </a:extLst>
              </a:tr>
            </a:tbl>
          </a:graphicData>
        </a:graphic>
      </p:graphicFrame>
      <p:sp>
        <p:nvSpPr>
          <p:cNvPr id="4" name="Text Placeholder 3">
            <a:extLst>
              <a:ext uri="{FF2B5EF4-FFF2-40B4-BE49-F238E27FC236}">
                <a16:creationId xmlns:a16="http://schemas.microsoft.com/office/drawing/2014/main" id="{BB39D4E1-9815-4D0A-AA83-CFBB4D035DFF}"/>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776277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A9F88-3692-4603-988C-185382313F1D}"/>
              </a:ext>
            </a:extLst>
          </p:cNvPr>
          <p:cNvSpPr>
            <a:spLocks noGrp="1"/>
          </p:cNvSpPr>
          <p:nvPr>
            <p:ph type="title"/>
          </p:nvPr>
        </p:nvSpPr>
        <p:spPr/>
        <p:txBody>
          <a:bodyPr/>
          <a:lstStyle/>
          <a:p>
            <a:r>
              <a:rPr lang="en-US"/>
              <a:t>Instagram Posts Table | depot_online - 16 of 25</a:t>
            </a:r>
          </a:p>
        </p:txBody>
      </p:sp>
      <p:graphicFrame>
        <p:nvGraphicFramePr>
          <p:cNvPr id="5" name="Table Placeholder 4">
            <a:extLst>
              <a:ext uri="{FF2B5EF4-FFF2-40B4-BE49-F238E27FC236}">
                <a16:creationId xmlns:a16="http://schemas.microsoft.com/office/drawing/2014/main" id="{90BEE8F0-EA79-4AA1-9CE6-2CBD666A0A47}"/>
              </a:ext>
            </a:extLst>
          </p:cNvPr>
          <p:cNvGraphicFramePr>
            <a:graphicFrameLocks noGrp="1"/>
          </p:cNvGraphicFramePr>
          <p:nvPr>
            <p:ph type="tbl" sz="quarter" idx="13"/>
            <p:extLst>
              <p:ext uri="{D42A27DB-BD31-4B8C-83A1-F6EECF244321}">
                <p14:modId xmlns:p14="http://schemas.microsoft.com/office/powerpoint/2010/main" val="4182276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59666826"/>
                    </a:ext>
                  </a:extLst>
                </a:gridCol>
                <a:gridCol w="987552">
                  <a:extLst>
                    <a:ext uri="{9D8B030D-6E8A-4147-A177-3AD203B41FA5}">
                      <a16:colId xmlns:a16="http://schemas.microsoft.com/office/drawing/2014/main" val="726125627"/>
                    </a:ext>
                  </a:extLst>
                </a:gridCol>
                <a:gridCol w="987552">
                  <a:extLst>
                    <a:ext uri="{9D8B030D-6E8A-4147-A177-3AD203B41FA5}">
                      <a16:colId xmlns:a16="http://schemas.microsoft.com/office/drawing/2014/main" val="1203725845"/>
                    </a:ext>
                  </a:extLst>
                </a:gridCol>
                <a:gridCol w="987552">
                  <a:extLst>
                    <a:ext uri="{9D8B030D-6E8A-4147-A177-3AD203B41FA5}">
                      <a16:colId xmlns:a16="http://schemas.microsoft.com/office/drawing/2014/main" val="1169916234"/>
                    </a:ext>
                  </a:extLst>
                </a:gridCol>
                <a:gridCol w="987552">
                  <a:extLst>
                    <a:ext uri="{9D8B030D-6E8A-4147-A177-3AD203B41FA5}">
                      <a16:colId xmlns:a16="http://schemas.microsoft.com/office/drawing/2014/main" val="847717372"/>
                    </a:ext>
                  </a:extLst>
                </a:gridCol>
                <a:gridCol w="987552">
                  <a:extLst>
                    <a:ext uri="{9D8B030D-6E8A-4147-A177-3AD203B41FA5}">
                      <a16:colId xmlns:a16="http://schemas.microsoft.com/office/drawing/2014/main" val="3930902246"/>
                    </a:ext>
                  </a:extLst>
                </a:gridCol>
                <a:gridCol w="987552">
                  <a:extLst>
                    <a:ext uri="{9D8B030D-6E8A-4147-A177-3AD203B41FA5}">
                      <a16:colId xmlns:a16="http://schemas.microsoft.com/office/drawing/2014/main" val="978007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73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- 2018-12-24 08:15:05 </a:t>
                      </a:r>
                      <a:r>
                        <a:rPr kumimoji="0" lang="en-US" sz="1000" b="0" i="0" u="none" strike="noStrike" kern="1200" cap="none" spc="0" normalizeH="0" baseline="0" noProof="0">
                          <a:ln>
                            <a:noFill/>
                          </a:ln>
                          <a:solidFill>
                            <a:prstClr val="black"/>
                          </a:solidFill>
                          <a:effectLst/>
                          <a:uLnTx/>
                          <a:uFillTx/>
                          <a:latin typeface="+mn-lt"/>
                          <a:ea typeface="+mn-ea"/>
                          <a:cs typeface="+mn-cs"/>
                        </a:rPr>
                        <a:t>
 Ihr Lieben, habt ein wunderschönes und besinnliches Weihnachtsfest mit all Euren Liebsten 👪🎄✨⠀⠀⠀⠀⠀⠀⠀⠀⠀
Genießt die Feiertage! Euer DEPOT Social Media Team 💜⠀⠀⠀⠀⠀⠀⠀⠀⠀
.⠀⠀⠀⠀⠀⠀⠀⠀⠀
.⠀⠀⠀⠀⠀⠀⠀⠀⠀
.⠀⠀⠀⠀⠀⠀⠀⠀⠀
#depot #depot_online #schönbeidir #photooftheday #happy #girls #team #christmas #holiday #winter #break #greets #seeyousoon #geschenke #fun #vorfreude #froheweihnachten #christmasiscoming #familytime #weihnachtsgrüße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https://www.instagram.com/p/BrwuYxnlSvX/media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6610573"/>
                  </a:ext>
                </a:extLst>
              </a:tr>
            </a:tbl>
          </a:graphicData>
        </a:graphic>
      </p:graphicFrame>
      <p:sp>
        <p:nvSpPr>
          <p:cNvPr id="4" name="Text Placeholder 3">
            <a:extLst>
              <a:ext uri="{FF2B5EF4-FFF2-40B4-BE49-F238E27FC236}">
                <a16:creationId xmlns:a16="http://schemas.microsoft.com/office/drawing/2014/main" id="{CCE2AFBE-C2CF-41DE-B991-748DA57BDADE}"/>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631260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C98A0-37D8-443D-A374-B7D7A101DA06}"/>
              </a:ext>
            </a:extLst>
          </p:cNvPr>
          <p:cNvSpPr>
            <a:spLocks noGrp="1"/>
          </p:cNvSpPr>
          <p:nvPr>
            <p:ph type="title"/>
          </p:nvPr>
        </p:nvSpPr>
        <p:spPr/>
        <p:txBody>
          <a:bodyPr/>
          <a:lstStyle/>
          <a:p>
            <a:r>
              <a:rPr lang="en-US"/>
              <a:t>Instagram Posts Table | depot_online - 17 of 25</a:t>
            </a:r>
          </a:p>
        </p:txBody>
      </p:sp>
      <p:graphicFrame>
        <p:nvGraphicFramePr>
          <p:cNvPr id="5" name="Table Placeholder 4">
            <a:extLst>
              <a:ext uri="{FF2B5EF4-FFF2-40B4-BE49-F238E27FC236}">
                <a16:creationId xmlns:a16="http://schemas.microsoft.com/office/drawing/2014/main" id="{58566BEE-46D4-4DF7-87DE-11D77967310E}"/>
              </a:ext>
            </a:extLst>
          </p:cNvPr>
          <p:cNvGraphicFramePr>
            <a:graphicFrameLocks noGrp="1"/>
          </p:cNvGraphicFramePr>
          <p:nvPr>
            <p:ph type="tbl" sz="quarter" idx="13"/>
            <p:extLst>
              <p:ext uri="{D42A27DB-BD31-4B8C-83A1-F6EECF244321}">
                <p14:modId xmlns:p14="http://schemas.microsoft.com/office/powerpoint/2010/main" val="2163087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32030494"/>
                    </a:ext>
                  </a:extLst>
                </a:gridCol>
                <a:gridCol w="987552">
                  <a:extLst>
                    <a:ext uri="{9D8B030D-6E8A-4147-A177-3AD203B41FA5}">
                      <a16:colId xmlns:a16="http://schemas.microsoft.com/office/drawing/2014/main" val="3232289233"/>
                    </a:ext>
                  </a:extLst>
                </a:gridCol>
                <a:gridCol w="987552">
                  <a:extLst>
                    <a:ext uri="{9D8B030D-6E8A-4147-A177-3AD203B41FA5}">
                      <a16:colId xmlns:a16="http://schemas.microsoft.com/office/drawing/2014/main" val="2562266060"/>
                    </a:ext>
                  </a:extLst>
                </a:gridCol>
                <a:gridCol w="987552">
                  <a:extLst>
                    <a:ext uri="{9D8B030D-6E8A-4147-A177-3AD203B41FA5}">
                      <a16:colId xmlns:a16="http://schemas.microsoft.com/office/drawing/2014/main" val="791822225"/>
                    </a:ext>
                  </a:extLst>
                </a:gridCol>
                <a:gridCol w="987552">
                  <a:extLst>
                    <a:ext uri="{9D8B030D-6E8A-4147-A177-3AD203B41FA5}">
                      <a16:colId xmlns:a16="http://schemas.microsoft.com/office/drawing/2014/main" val="1053587576"/>
                    </a:ext>
                  </a:extLst>
                </a:gridCol>
                <a:gridCol w="987552">
                  <a:extLst>
                    <a:ext uri="{9D8B030D-6E8A-4147-A177-3AD203B41FA5}">
                      <a16:colId xmlns:a16="http://schemas.microsoft.com/office/drawing/2014/main" val="825236730"/>
                    </a:ext>
                  </a:extLst>
                </a:gridCol>
                <a:gridCol w="987552">
                  <a:extLst>
                    <a:ext uri="{9D8B030D-6E8A-4147-A177-3AD203B41FA5}">
                      <a16:colId xmlns:a16="http://schemas.microsoft.com/office/drawing/2014/main" val="1917796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5397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- 2018-12-23 18:01:11 </a:t>
                      </a:r>
                      <a:r>
                        <a:rPr kumimoji="0" lang="en-US" sz="1000" b="0" i="0" u="none" strike="noStrike" kern="1200" cap="none" spc="0" normalizeH="0" baseline="0" noProof="0">
                          <a:ln>
                            <a:noFill/>
                          </a:ln>
                          <a:solidFill>
                            <a:prstClr val="black"/>
                          </a:solidFill>
                          <a:effectLst/>
                          <a:uLnTx/>
                          <a:uFillTx/>
                          <a:latin typeface="+mn-lt"/>
                          <a:ea typeface="+mn-ea"/>
                          <a:cs typeface="+mn-cs"/>
                        </a:rPr>
                        <a:t>
 Morgen Kinder, wird's was geben...🎁 Habt Ihr Eure Geschenke wie raumkroenung bereits verpackt oder wird das Geschenkeverpacken morgen früh eine Last Minute Aktion?⠀⠀⠀⠀⠀⠀⠀⠀⠀
.⠀⠀⠀⠀⠀⠀⠀⠀⠀
.⠀⠀⠀⠀⠀⠀⠀⠀⠀
.⠀⠀⠀⠀⠀⠀⠀⠀⠀
#depot #depot_online #gifts #schönbeidir #christmasgifts #christmas #inspiration #inspo #details #christmasdetails #lovely #winter #christmasiscoming #verpacken #geschenkeverpacken #weihnachtsgeschenke #xmaspresents #schenkenmachtfreude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https://www.instagram.com/p/BrvMqpZBLT1/media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5817221"/>
                  </a:ext>
                </a:extLst>
              </a:tr>
            </a:tbl>
          </a:graphicData>
        </a:graphic>
      </p:graphicFrame>
      <p:sp>
        <p:nvSpPr>
          <p:cNvPr id="4" name="Text Placeholder 3">
            <a:extLst>
              <a:ext uri="{FF2B5EF4-FFF2-40B4-BE49-F238E27FC236}">
                <a16:creationId xmlns:a16="http://schemas.microsoft.com/office/drawing/2014/main" id="{4FDDBAE5-CB5B-405D-AEF6-1D2B1CF46545}"/>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4270586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40CF0-B038-431D-8A91-79DD88CE0B9A}"/>
              </a:ext>
            </a:extLst>
          </p:cNvPr>
          <p:cNvSpPr>
            <a:spLocks noGrp="1"/>
          </p:cNvSpPr>
          <p:nvPr>
            <p:ph type="title"/>
          </p:nvPr>
        </p:nvSpPr>
        <p:spPr/>
        <p:txBody>
          <a:bodyPr/>
          <a:lstStyle/>
          <a:p>
            <a:r>
              <a:rPr lang="en-US"/>
              <a:t>Instagram Posts Table | depot_online - 18 of 25</a:t>
            </a:r>
          </a:p>
        </p:txBody>
      </p:sp>
      <p:graphicFrame>
        <p:nvGraphicFramePr>
          <p:cNvPr id="5" name="Table Placeholder 4">
            <a:extLst>
              <a:ext uri="{FF2B5EF4-FFF2-40B4-BE49-F238E27FC236}">
                <a16:creationId xmlns:a16="http://schemas.microsoft.com/office/drawing/2014/main" id="{F262E236-4F5C-4F12-B6BD-E8161949DC31}"/>
              </a:ext>
            </a:extLst>
          </p:cNvPr>
          <p:cNvGraphicFramePr>
            <a:graphicFrameLocks noGrp="1"/>
          </p:cNvGraphicFramePr>
          <p:nvPr>
            <p:ph type="tbl" sz="quarter" idx="13"/>
            <p:extLst>
              <p:ext uri="{D42A27DB-BD31-4B8C-83A1-F6EECF244321}">
                <p14:modId xmlns:p14="http://schemas.microsoft.com/office/powerpoint/2010/main" val="565649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79649850"/>
                    </a:ext>
                  </a:extLst>
                </a:gridCol>
                <a:gridCol w="987552">
                  <a:extLst>
                    <a:ext uri="{9D8B030D-6E8A-4147-A177-3AD203B41FA5}">
                      <a16:colId xmlns:a16="http://schemas.microsoft.com/office/drawing/2014/main" val="950932650"/>
                    </a:ext>
                  </a:extLst>
                </a:gridCol>
                <a:gridCol w="987552">
                  <a:extLst>
                    <a:ext uri="{9D8B030D-6E8A-4147-A177-3AD203B41FA5}">
                      <a16:colId xmlns:a16="http://schemas.microsoft.com/office/drawing/2014/main" val="4128951678"/>
                    </a:ext>
                  </a:extLst>
                </a:gridCol>
                <a:gridCol w="987552">
                  <a:extLst>
                    <a:ext uri="{9D8B030D-6E8A-4147-A177-3AD203B41FA5}">
                      <a16:colId xmlns:a16="http://schemas.microsoft.com/office/drawing/2014/main" val="4086764996"/>
                    </a:ext>
                  </a:extLst>
                </a:gridCol>
                <a:gridCol w="987552">
                  <a:extLst>
                    <a:ext uri="{9D8B030D-6E8A-4147-A177-3AD203B41FA5}">
                      <a16:colId xmlns:a16="http://schemas.microsoft.com/office/drawing/2014/main" val="3775280187"/>
                    </a:ext>
                  </a:extLst>
                </a:gridCol>
                <a:gridCol w="987552">
                  <a:extLst>
                    <a:ext uri="{9D8B030D-6E8A-4147-A177-3AD203B41FA5}">
                      <a16:colId xmlns:a16="http://schemas.microsoft.com/office/drawing/2014/main" val="1802591349"/>
                    </a:ext>
                  </a:extLst>
                </a:gridCol>
                <a:gridCol w="987552">
                  <a:extLst>
                    <a:ext uri="{9D8B030D-6E8A-4147-A177-3AD203B41FA5}">
                      <a16:colId xmlns:a16="http://schemas.microsoft.com/office/drawing/2014/main" val="2789097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6104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- 2018-12-23 08:00:26 </a:t>
                      </a:r>
                      <a:r>
                        <a:rPr kumimoji="0" lang="en-US" sz="1000" b="0" i="0" u="none" strike="noStrike" kern="1200" cap="none" spc="0" normalizeH="0" baseline="0" noProof="0">
                          <a:ln>
                            <a:noFill/>
                          </a:ln>
                          <a:solidFill>
                            <a:prstClr val="black"/>
                          </a:solidFill>
                          <a:effectLst/>
                          <a:uLnTx/>
                          <a:uFillTx/>
                          <a:latin typeface="+mn-lt"/>
                          <a:ea typeface="+mn-ea"/>
                          <a:cs typeface="+mn-cs"/>
                        </a:rPr>
                        <a:t>
 Endlich ist es soweit, morgen ist Weihnachten 😍 Kurz vor knapp haben wir noch den ultimativen Geschenke-Last-Minute-Tipp für alle, die es mal wieder verschwitzt haben: Einen DEPOT Gutschein zum Selbstausdrucken! Euer eigenes Wunschmotiv sorgt für eine individuelle Note. Damit werden Dekoträume wahr! 💟⠀⠀⠀⠀⠀⠀⠀⠀⠀
.⠀⠀⠀⠀⠀⠀⠀⠀⠀
.⠀⠀⠀⠀⠀⠀⠀⠀⠀
.⠀⠀⠀⠀⠀⠀⠀⠀⠀
#depot #depot_online #schönbeidir #christmas #christmasgift #lastminute #gutschein #giftcard #geschenketipp #geschenkinspo #inspiration #weihnachten #winteriscoming #lastminutegeschenk #lastminutexmas #gutscheinschenken #gutscheingeschenk #dekoliebhaber #dekoliebe #christmasgifts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https://www.instagram.com/p/BruH6oulic0/media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84820799"/>
                  </a:ext>
                </a:extLst>
              </a:tr>
            </a:tbl>
          </a:graphicData>
        </a:graphic>
      </p:graphicFrame>
      <p:sp>
        <p:nvSpPr>
          <p:cNvPr id="4" name="Text Placeholder 3">
            <a:extLst>
              <a:ext uri="{FF2B5EF4-FFF2-40B4-BE49-F238E27FC236}">
                <a16:creationId xmlns:a16="http://schemas.microsoft.com/office/drawing/2014/main" id="{B52C9DC1-C309-4B14-9ADB-D306AE2BBF77}"/>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76552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D6631-01BB-4585-9677-A2869C7632B7}"/>
              </a:ext>
            </a:extLst>
          </p:cNvPr>
          <p:cNvSpPr>
            <a:spLocks noGrp="1"/>
          </p:cNvSpPr>
          <p:nvPr>
            <p:ph type="title"/>
          </p:nvPr>
        </p:nvSpPr>
        <p:spPr/>
        <p:txBody>
          <a:bodyPr/>
          <a:lstStyle/>
          <a:p>
            <a:r>
              <a:rPr lang="en-US"/>
              <a:t>Instagram Posts Table | depot_online - 19 of 25</a:t>
            </a:r>
          </a:p>
        </p:txBody>
      </p:sp>
      <p:graphicFrame>
        <p:nvGraphicFramePr>
          <p:cNvPr id="5" name="Table Placeholder 4">
            <a:extLst>
              <a:ext uri="{FF2B5EF4-FFF2-40B4-BE49-F238E27FC236}">
                <a16:creationId xmlns:a16="http://schemas.microsoft.com/office/drawing/2014/main" id="{B47F7C1D-2796-4D20-87A2-A799608184A8}"/>
              </a:ext>
            </a:extLst>
          </p:cNvPr>
          <p:cNvGraphicFramePr>
            <a:graphicFrameLocks noGrp="1"/>
          </p:cNvGraphicFramePr>
          <p:nvPr>
            <p:ph type="tbl" sz="quarter" idx="13"/>
            <p:extLst>
              <p:ext uri="{D42A27DB-BD31-4B8C-83A1-F6EECF244321}">
                <p14:modId xmlns:p14="http://schemas.microsoft.com/office/powerpoint/2010/main" val="225149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79944597"/>
                    </a:ext>
                  </a:extLst>
                </a:gridCol>
                <a:gridCol w="987552">
                  <a:extLst>
                    <a:ext uri="{9D8B030D-6E8A-4147-A177-3AD203B41FA5}">
                      <a16:colId xmlns:a16="http://schemas.microsoft.com/office/drawing/2014/main" val="388403571"/>
                    </a:ext>
                  </a:extLst>
                </a:gridCol>
                <a:gridCol w="987552">
                  <a:extLst>
                    <a:ext uri="{9D8B030D-6E8A-4147-A177-3AD203B41FA5}">
                      <a16:colId xmlns:a16="http://schemas.microsoft.com/office/drawing/2014/main" val="1270277304"/>
                    </a:ext>
                  </a:extLst>
                </a:gridCol>
                <a:gridCol w="987552">
                  <a:extLst>
                    <a:ext uri="{9D8B030D-6E8A-4147-A177-3AD203B41FA5}">
                      <a16:colId xmlns:a16="http://schemas.microsoft.com/office/drawing/2014/main" val="2568994641"/>
                    </a:ext>
                  </a:extLst>
                </a:gridCol>
                <a:gridCol w="987552">
                  <a:extLst>
                    <a:ext uri="{9D8B030D-6E8A-4147-A177-3AD203B41FA5}">
                      <a16:colId xmlns:a16="http://schemas.microsoft.com/office/drawing/2014/main" val="2676996730"/>
                    </a:ext>
                  </a:extLst>
                </a:gridCol>
                <a:gridCol w="987552">
                  <a:extLst>
                    <a:ext uri="{9D8B030D-6E8A-4147-A177-3AD203B41FA5}">
                      <a16:colId xmlns:a16="http://schemas.microsoft.com/office/drawing/2014/main" val="3309308039"/>
                    </a:ext>
                  </a:extLst>
                </a:gridCol>
                <a:gridCol w="987552">
                  <a:extLst>
                    <a:ext uri="{9D8B030D-6E8A-4147-A177-3AD203B41FA5}">
                      <a16:colId xmlns:a16="http://schemas.microsoft.com/office/drawing/2014/main" val="401021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130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- 2018-12-22 15:20:18 </a:t>
                      </a:r>
                      <a:r>
                        <a:rPr kumimoji="0" lang="en-US" sz="1000" b="0" i="0" u="none" strike="noStrike" kern="1200" cap="none" spc="0" normalizeH="0" baseline="0" noProof="0">
                          <a:ln>
                            <a:noFill/>
                          </a:ln>
                          <a:solidFill>
                            <a:prstClr val="black"/>
                          </a:solidFill>
                          <a:effectLst/>
                          <a:uLnTx/>
                          <a:uFillTx/>
                          <a:latin typeface="+mn-lt"/>
                          <a:ea typeface="+mn-ea"/>
                          <a:cs typeface="+mn-cs"/>
                        </a:rPr>
                        <a:t>
 Wer von Euch ist auch schon fleißig dabei, die letzten Weihnachtsgeschenke zu verpacken?🎁 Mit samtigen Schleifchen und hübschen Blumen geben wir uns dieses Jahr ganz besonders viel Mühe 🎀
.
.
.
#depot #depot_online #gifts #schönbeidir #christmasgifts #samt #velvet #giftbox #geschenkebox #geschenkeidee #christmas #inspiration #inspo #details #christmasdetails #christmastree #lovely #winter #christmasiscoming #verpacken #geschenkeverpacken #schenkenmachtfreude #schleifen #samt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https://www.instagram.com/p/BrsVdehgSc1/media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65548366"/>
                  </a:ext>
                </a:extLst>
              </a:tr>
            </a:tbl>
          </a:graphicData>
        </a:graphic>
      </p:graphicFrame>
      <p:sp>
        <p:nvSpPr>
          <p:cNvPr id="4" name="Text Placeholder 3">
            <a:extLst>
              <a:ext uri="{FF2B5EF4-FFF2-40B4-BE49-F238E27FC236}">
                <a16:creationId xmlns:a16="http://schemas.microsoft.com/office/drawing/2014/main" id="{1C54B920-FC33-4073-99B9-221C29846B5A}"/>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120838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EFA35-DD12-45ED-9C96-78884BA81BB1}"/>
              </a:ext>
            </a:extLst>
          </p:cNvPr>
          <p:cNvSpPr>
            <a:spLocks noGrp="1"/>
          </p:cNvSpPr>
          <p:nvPr>
            <p:ph type="title"/>
          </p:nvPr>
        </p:nvSpPr>
        <p:spPr/>
        <p:txBody>
          <a:bodyPr/>
          <a:lstStyle/>
          <a:p>
            <a:r>
              <a:rPr lang="en-US"/>
              <a:t>Instagram Posts Table | depot_online - 20 of 25</a:t>
            </a:r>
          </a:p>
        </p:txBody>
      </p:sp>
      <p:graphicFrame>
        <p:nvGraphicFramePr>
          <p:cNvPr id="5" name="Table Placeholder 4">
            <a:extLst>
              <a:ext uri="{FF2B5EF4-FFF2-40B4-BE49-F238E27FC236}">
                <a16:creationId xmlns:a16="http://schemas.microsoft.com/office/drawing/2014/main" id="{AC498F38-BE5F-4C89-AA91-4648E6F36E07}"/>
              </a:ext>
            </a:extLst>
          </p:cNvPr>
          <p:cNvGraphicFramePr>
            <a:graphicFrameLocks noGrp="1"/>
          </p:cNvGraphicFramePr>
          <p:nvPr>
            <p:ph type="tbl" sz="quarter" idx="13"/>
            <p:extLst>
              <p:ext uri="{D42A27DB-BD31-4B8C-83A1-F6EECF244321}">
                <p14:modId xmlns:p14="http://schemas.microsoft.com/office/powerpoint/2010/main" val="3613902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38284272"/>
                    </a:ext>
                  </a:extLst>
                </a:gridCol>
                <a:gridCol w="987552">
                  <a:extLst>
                    <a:ext uri="{9D8B030D-6E8A-4147-A177-3AD203B41FA5}">
                      <a16:colId xmlns:a16="http://schemas.microsoft.com/office/drawing/2014/main" val="6171185"/>
                    </a:ext>
                  </a:extLst>
                </a:gridCol>
                <a:gridCol w="987552">
                  <a:extLst>
                    <a:ext uri="{9D8B030D-6E8A-4147-A177-3AD203B41FA5}">
                      <a16:colId xmlns:a16="http://schemas.microsoft.com/office/drawing/2014/main" val="3681982893"/>
                    </a:ext>
                  </a:extLst>
                </a:gridCol>
                <a:gridCol w="987552">
                  <a:extLst>
                    <a:ext uri="{9D8B030D-6E8A-4147-A177-3AD203B41FA5}">
                      <a16:colId xmlns:a16="http://schemas.microsoft.com/office/drawing/2014/main" val="4246869850"/>
                    </a:ext>
                  </a:extLst>
                </a:gridCol>
                <a:gridCol w="987552">
                  <a:extLst>
                    <a:ext uri="{9D8B030D-6E8A-4147-A177-3AD203B41FA5}">
                      <a16:colId xmlns:a16="http://schemas.microsoft.com/office/drawing/2014/main" val="796842915"/>
                    </a:ext>
                  </a:extLst>
                </a:gridCol>
                <a:gridCol w="987552">
                  <a:extLst>
                    <a:ext uri="{9D8B030D-6E8A-4147-A177-3AD203B41FA5}">
                      <a16:colId xmlns:a16="http://schemas.microsoft.com/office/drawing/2014/main" val="2701931041"/>
                    </a:ext>
                  </a:extLst>
                </a:gridCol>
                <a:gridCol w="987552">
                  <a:extLst>
                    <a:ext uri="{9D8B030D-6E8A-4147-A177-3AD203B41FA5}">
                      <a16:colId xmlns:a16="http://schemas.microsoft.com/office/drawing/2014/main" val="2333964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4866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- 2018-12-22 09:49:10 </a:t>
                      </a:r>
                      <a:r>
                        <a:rPr kumimoji="0" lang="en-US" sz="1000" b="0" i="0" u="none" strike="noStrike" kern="1200" cap="none" spc="0" normalizeH="0" baseline="0" noProof="0">
                          <a:ln>
                            <a:noFill/>
                          </a:ln>
                          <a:solidFill>
                            <a:prstClr val="black"/>
                          </a:solidFill>
                          <a:effectLst/>
                          <a:uLnTx/>
                          <a:uFillTx/>
                          <a:latin typeface="+mn-lt"/>
                          <a:ea typeface="+mn-ea"/>
                          <a:cs typeface="+mn-cs"/>
                        </a:rPr>
                        <a:t>
 Das Wichtigste auf einer Silvester Party sind doch immer die Drinks, oder? ;)🥂 Was serviert Ihr dieses Jahr? Die gute alte Bowle und Sekt oder die neuesten Trendgetränke wie Moscow Mule oder Negroni?
.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#depot #depot_online #schönbeidir #christmas #christmastime #barwagen #whiskey #gin #vodka #cocktails #chic #jamesbond #home #inspiration #livingroom #bar #inspo #decoration #instadeco #decor #interior #cocktail #homebar #bar #timetodrink #cheers #moscowmule #cocktailshaker #ginlover #hausbar #livingroom #chinchin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https://www.instagram.com/p/BrrvkLVA6YD/media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0693278"/>
                  </a:ext>
                </a:extLst>
              </a:tr>
            </a:tbl>
          </a:graphicData>
        </a:graphic>
      </p:graphicFrame>
      <p:sp>
        <p:nvSpPr>
          <p:cNvPr id="4" name="Text Placeholder 3">
            <a:extLst>
              <a:ext uri="{FF2B5EF4-FFF2-40B4-BE49-F238E27FC236}">
                <a16:creationId xmlns:a16="http://schemas.microsoft.com/office/drawing/2014/main" id="{EA6B5BF0-E112-46A1-A68C-5F417B5CA770}"/>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4273215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0BA8-853B-4A82-B5BF-74DD9FB5D9A1}"/>
              </a:ext>
            </a:extLst>
          </p:cNvPr>
          <p:cNvSpPr>
            <a:spLocks noGrp="1"/>
          </p:cNvSpPr>
          <p:nvPr>
            <p:ph type="title"/>
          </p:nvPr>
        </p:nvSpPr>
        <p:spPr/>
        <p:txBody>
          <a:bodyPr/>
          <a:lstStyle/>
          <a:p>
            <a:r>
              <a:rPr lang="en-US"/>
              <a:t>Instagram Posts Table | depot_online - 21 of 25</a:t>
            </a:r>
          </a:p>
        </p:txBody>
      </p:sp>
      <p:graphicFrame>
        <p:nvGraphicFramePr>
          <p:cNvPr id="5" name="Table Placeholder 4">
            <a:extLst>
              <a:ext uri="{FF2B5EF4-FFF2-40B4-BE49-F238E27FC236}">
                <a16:creationId xmlns:a16="http://schemas.microsoft.com/office/drawing/2014/main" id="{4379826B-1349-4BEC-96D2-6C9DEC46B461}"/>
              </a:ext>
            </a:extLst>
          </p:cNvPr>
          <p:cNvGraphicFramePr>
            <a:graphicFrameLocks noGrp="1"/>
          </p:cNvGraphicFramePr>
          <p:nvPr>
            <p:ph type="tbl" sz="quarter" idx="13"/>
            <p:extLst>
              <p:ext uri="{D42A27DB-BD31-4B8C-83A1-F6EECF244321}">
                <p14:modId xmlns:p14="http://schemas.microsoft.com/office/powerpoint/2010/main" val="3814007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59206101"/>
                    </a:ext>
                  </a:extLst>
                </a:gridCol>
                <a:gridCol w="987552">
                  <a:extLst>
                    <a:ext uri="{9D8B030D-6E8A-4147-A177-3AD203B41FA5}">
                      <a16:colId xmlns:a16="http://schemas.microsoft.com/office/drawing/2014/main" val="3664120885"/>
                    </a:ext>
                  </a:extLst>
                </a:gridCol>
                <a:gridCol w="987552">
                  <a:extLst>
                    <a:ext uri="{9D8B030D-6E8A-4147-A177-3AD203B41FA5}">
                      <a16:colId xmlns:a16="http://schemas.microsoft.com/office/drawing/2014/main" val="3372125449"/>
                    </a:ext>
                  </a:extLst>
                </a:gridCol>
                <a:gridCol w="987552">
                  <a:extLst>
                    <a:ext uri="{9D8B030D-6E8A-4147-A177-3AD203B41FA5}">
                      <a16:colId xmlns:a16="http://schemas.microsoft.com/office/drawing/2014/main" val="1864503012"/>
                    </a:ext>
                  </a:extLst>
                </a:gridCol>
                <a:gridCol w="987552">
                  <a:extLst>
                    <a:ext uri="{9D8B030D-6E8A-4147-A177-3AD203B41FA5}">
                      <a16:colId xmlns:a16="http://schemas.microsoft.com/office/drawing/2014/main" val="3792818163"/>
                    </a:ext>
                  </a:extLst>
                </a:gridCol>
                <a:gridCol w="987552">
                  <a:extLst>
                    <a:ext uri="{9D8B030D-6E8A-4147-A177-3AD203B41FA5}">
                      <a16:colId xmlns:a16="http://schemas.microsoft.com/office/drawing/2014/main" val="4196507578"/>
                    </a:ext>
                  </a:extLst>
                </a:gridCol>
                <a:gridCol w="987552">
                  <a:extLst>
                    <a:ext uri="{9D8B030D-6E8A-4147-A177-3AD203B41FA5}">
                      <a16:colId xmlns:a16="http://schemas.microsoft.com/office/drawing/2014/main" val="3896690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3991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- 2018-12-21 20:15:14 </a:t>
                      </a:r>
                      <a:r>
                        <a:rPr kumimoji="0" lang="en-US" sz="1000" b="0" i="0" u="none" strike="noStrike" kern="1200" cap="none" spc="0" normalizeH="0" baseline="0" noProof="0">
                          <a:ln>
                            <a:noFill/>
                          </a:ln>
                          <a:solidFill>
                            <a:prstClr val="black"/>
                          </a:solidFill>
                          <a:effectLst/>
                          <a:uLnTx/>
                          <a:uFillTx/>
                          <a:latin typeface="+mn-lt"/>
                          <a:ea typeface="+mn-ea"/>
                          <a:cs typeface="+mn-cs"/>
                        </a:rPr>
                        <a:t>
 Welcher Weihnachtsfilm ist Euer Liebling?
.⠀⠀⠀⠀⠀⠀⠀⠀⠀
.⠀⠀⠀⠀⠀⠀⠀⠀⠀
.⠀⠀⠀⠀⠀⠀⠀⠀⠀
#depot #depot_online #schönbeidir #christmas #christmastime #weihnachten #filme #movies #kitsch #jedesjahr #love #besttimeoftheyear #quote #quoteoftheday #weihnachtsfilm #xmasmovie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https://www.instagram.com/p/BrqSazLBx9w/media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1810655"/>
                  </a:ext>
                </a:extLst>
              </a:tr>
            </a:tbl>
          </a:graphicData>
        </a:graphic>
      </p:graphicFrame>
      <p:sp>
        <p:nvSpPr>
          <p:cNvPr id="4" name="Text Placeholder 3">
            <a:extLst>
              <a:ext uri="{FF2B5EF4-FFF2-40B4-BE49-F238E27FC236}">
                <a16:creationId xmlns:a16="http://schemas.microsoft.com/office/drawing/2014/main" id="{224089C0-6309-4DB0-86C0-DB3D8E96B290}"/>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436775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1A45B-B5DD-4EFB-B8EB-29D2A560AEE6}"/>
              </a:ext>
            </a:extLst>
          </p:cNvPr>
          <p:cNvSpPr>
            <a:spLocks noGrp="1"/>
          </p:cNvSpPr>
          <p:nvPr>
            <p:ph type="title"/>
          </p:nvPr>
        </p:nvSpPr>
        <p:spPr/>
        <p:txBody>
          <a:bodyPr/>
          <a:lstStyle/>
          <a:p>
            <a:r>
              <a:rPr lang="en-US"/>
              <a:t>Instagram Posts Table | depot_online - 22 of 25</a:t>
            </a:r>
          </a:p>
        </p:txBody>
      </p:sp>
      <p:graphicFrame>
        <p:nvGraphicFramePr>
          <p:cNvPr id="5" name="Table Placeholder 4">
            <a:extLst>
              <a:ext uri="{FF2B5EF4-FFF2-40B4-BE49-F238E27FC236}">
                <a16:creationId xmlns:a16="http://schemas.microsoft.com/office/drawing/2014/main" id="{C582DC52-37B0-4220-B291-90053924210A}"/>
              </a:ext>
            </a:extLst>
          </p:cNvPr>
          <p:cNvGraphicFramePr>
            <a:graphicFrameLocks noGrp="1"/>
          </p:cNvGraphicFramePr>
          <p:nvPr>
            <p:ph type="tbl" sz="quarter" idx="13"/>
            <p:extLst>
              <p:ext uri="{D42A27DB-BD31-4B8C-83A1-F6EECF244321}">
                <p14:modId xmlns:p14="http://schemas.microsoft.com/office/powerpoint/2010/main" val="759270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46060560"/>
                    </a:ext>
                  </a:extLst>
                </a:gridCol>
                <a:gridCol w="987552">
                  <a:extLst>
                    <a:ext uri="{9D8B030D-6E8A-4147-A177-3AD203B41FA5}">
                      <a16:colId xmlns:a16="http://schemas.microsoft.com/office/drawing/2014/main" val="2911820015"/>
                    </a:ext>
                  </a:extLst>
                </a:gridCol>
                <a:gridCol w="987552">
                  <a:extLst>
                    <a:ext uri="{9D8B030D-6E8A-4147-A177-3AD203B41FA5}">
                      <a16:colId xmlns:a16="http://schemas.microsoft.com/office/drawing/2014/main" val="413123"/>
                    </a:ext>
                  </a:extLst>
                </a:gridCol>
                <a:gridCol w="987552">
                  <a:extLst>
                    <a:ext uri="{9D8B030D-6E8A-4147-A177-3AD203B41FA5}">
                      <a16:colId xmlns:a16="http://schemas.microsoft.com/office/drawing/2014/main" val="119183728"/>
                    </a:ext>
                  </a:extLst>
                </a:gridCol>
                <a:gridCol w="987552">
                  <a:extLst>
                    <a:ext uri="{9D8B030D-6E8A-4147-A177-3AD203B41FA5}">
                      <a16:colId xmlns:a16="http://schemas.microsoft.com/office/drawing/2014/main" val="4498332"/>
                    </a:ext>
                  </a:extLst>
                </a:gridCol>
                <a:gridCol w="987552">
                  <a:extLst>
                    <a:ext uri="{9D8B030D-6E8A-4147-A177-3AD203B41FA5}">
                      <a16:colId xmlns:a16="http://schemas.microsoft.com/office/drawing/2014/main" val="1964343229"/>
                    </a:ext>
                  </a:extLst>
                </a:gridCol>
                <a:gridCol w="987552">
                  <a:extLst>
                    <a:ext uri="{9D8B030D-6E8A-4147-A177-3AD203B41FA5}">
                      <a16:colId xmlns:a16="http://schemas.microsoft.com/office/drawing/2014/main" val="1367483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818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- 2018-12-21 11:40:31 </a:t>
                      </a:r>
                      <a:r>
                        <a:rPr kumimoji="0" lang="en-US" sz="1000" b="0" i="0" u="none" strike="noStrike" kern="1200" cap="none" spc="0" normalizeH="0" baseline="0" noProof="0">
                          <a:ln>
                            <a:noFill/>
                          </a:ln>
                          <a:solidFill>
                            <a:prstClr val="black"/>
                          </a:solidFill>
                          <a:effectLst/>
                          <a:uLnTx/>
                          <a:uFillTx/>
                          <a:latin typeface="+mn-lt"/>
                          <a:ea typeface="+mn-ea"/>
                          <a:cs typeface="+mn-cs"/>
                        </a:rPr>
                        <a:t>
 Silvesterparty de Luxe 🌟🥂 Golden Star, 20er-Jahre oder Bad Taste – wie wäre es dieses Jahr mal mit einer Mottoparty?
.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#depot #depot_online #schönbeidir #silvester #newyear #party #decoration #holiday #christmas #christmastime #xmas #decor #inspiration #partydeco #interior #dinner #dinnertime #silvester #newyear #happynewyear #love #goodbye2018 #silvesterparty #mottoparty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https://www.instagram.com/p/BrpXgy7AzVJ/media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9236060"/>
                  </a:ext>
                </a:extLst>
              </a:tr>
            </a:tbl>
          </a:graphicData>
        </a:graphic>
      </p:graphicFrame>
      <p:sp>
        <p:nvSpPr>
          <p:cNvPr id="4" name="Text Placeholder 3">
            <a:extLst>
              <a:ext uri="{FF2B5EF4-FFF2-40B4-BE49-F238E27FC236}">
                <a16:creationId xmlns:a16="http://schemas.microsoft.com/office/drawing/2014/main" id="{931F4D69-C9B4-40E3-B7F2-072F4CFC79C1}"/>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073892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919A7-506F-4B75-869E-398A537F06E1}"/>
              </a:ext>
            </a:extLst>
          </p:cNvPr>
          <p:cNvSpPr>
            <a:spLocks noGrp="1"/>
          </p:cNvSpPr>
          <p:nvPr>
            <p:ph type="title"/>
          </p:nvPr>
        </p:nvSpPr>
        <p:spPr/>
        <p:txBody>
          <a:bodyPr/>
          <a:lstStyle/>
          <a:p>
            <a:r>
              <a:rPr lang="en-US"/>
              <a:t>Instagram Posts Table | depot_online - 23 of 25</a:t>
            </a:r>
          </a:p>
        </p:txBody>
      </p:sp>
      <p:graphicFrame>
        <p:nvGraphicFramePr>
          <p:cNvPr id="5" name="Table Placeholder 4">
            <a:extLst>
              <a:ext uri="{FF2B5EF4-FFF2-40B4-BE49-F238E27FC236}">
                <a16:creationId xmlns:a16="http://schemas.microsoft.com/office/drawing/2014/main" id="{F1DC3B1C-53B0-44F3-AB7C-CC44F4DD77FC}"/>
              </a:ext>
            </a:extLst>
          </p:cNvPr>
          <p:cNvGraphicFramePr>
            <a:graphicFrameLocks noGrp="1"/>
          </p:cNvGraphicFramePr>
          <p:nvPr>
            <p:ph type="tbl" sz="quarter" idx="13"/>
            <p:extLst>
              <p:ext uri="{D42A27DB-BD31-4B8C-83A1-F6EECF244321}">
                <p14:modId xmlns:p14="http://schemas.microsoft.com/office/powerpoint/2010/main" val="1313936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01339450"/>
                    </a:ext>
                  </a:extLst>
                </a:gridCol>
                <a:gridCol w="987552">
                  <a:extLst>
                    <a:ext uri="{9D8B030D-6E8A-4147-A177-3AD203B41FA5}">
                      <a16:colId xmlns:a16="http://schemas.microsoft.com/office/drawing/2014/main" val="2053460640"/>
                    </a:ext>
                  </a:extLst>
                </a:gridCol>
                <a:gridCol w="987552">
                  <a:extLst>
                    <a:ext uri="{9D8B030D-6E8A-4147-A177-3AD203B41FA5}">
                      <a16:colId xmlns:a16="http://schemas.microsoft.com/office/drawing/2014/main" val="4179348070"/>
                    </a:ext>
                  </a:extLst>
                </a:gridCol>
                <a:gridCol w="987552">
                  <a:extLst>
                    <a:ext uri="{9D8B030D-6E8A-4147-A177-3AD203B41FA5}">
                      <a16:colId xmlns:a16="http://schemas.microsoft.com/office/drawing/2014/main" val="2255955420"/>
                    </a:ext>
                  </a:extLst>
                </a:gridCol>
                <a:gridCol w="987552">
                  <a:extLst>
                    <a:ext uri="{9D8B030D-6E8A-4147-A177-3AD203B41FA5}">
                      <a16:colId xmlns:a16="http://schemas.microsoft.com/office/drawing/2014/main" val="824924816"/>
                    </a:ext>
                  </a:extLst>
                </a:gridCol>
                <a:gridCol w="987552">
                  <a:extLst>
                    <a:ext uri="{9D8B030D-6E8A-4147-A177-3AD203B41FA5}">
                      <a16:colId xmlns:a16="http://schemas.microsoft.com/office/drawing/2014/main" val="4189857510"/>
                    </a:ext>
                  </a:extLst>
                </a:gridCol>
                <a:gridCol w="987552">
                  <a:extLst>
                    <a:ext uri="{9D8B030D-6E8A-4147-A177-3AD203B41FA5}">
                      <a16:colId xmlns:a16="http://schemas.microsoft.com/office/drawing/2014/main" val="1601002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4953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- 2018-12-21 07:00:26 </a:t>
                      </a:r>
                      <a:r>
                        <a:rPr kumimoji="0" lang="en-US" sz="1000" b="0" i="0" u="none" strike="noStrike" kern="1200" cap="none" spc="0" normalizeH="0" baseline="0" noProof="0">
                          <a:ln>
                            <a:noFill/>
                          </a:ln>
                          <a:solidFill>
                            <a:prstClr val="black"/>
                          </a:solidFill>
                          <a:effectLst/>
                          <a:uLnTx/>
                          <a:uFillTx/>
                          <a:latin typeface="+mn-lt"/>
                          <a:ea typeface="+mn-ea"/>
                          <a:cs typeface="+mn-cs"/>
                        </a:rPr>
                        <a:t>
 Guter Vorsatz fürs neue Jahr: die Bildschirmzeit reduzieren 😎 In diesem Sinne verabschieden wir uns langsam aber sicher für die Weihnachtsfeiertage und sind ab dem 27.12. wieder für Euch da. Habt ein wunderschönes Weihnachtsfest und genießt die freie Zeit mit Euren Liebsten 🎄👪
.⠀⠀⠀⠀⠀⠀⠀⠀⠀
.⠀⠀⠀⠀⠀⠀⠀⠀⠀
.⠀⠀⠀⠀⠀⠀⠀⠀⠀
#depot #depot_online #schönbeidir #rosa #christmas #weihnachten #christmasiscoming  #stars #sterne #christmastree #baumschmuck #xmas #xmasdecor #decoration #interior #inspiration #instadeco #interiorideas #home #living #homesweethome #winter #christmasdecoration #xmastree #holiday #xmasholiday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https://www.instagram.com/p/Bro3dfclhPc/media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4873464"/>
                  </a:ext>
                </a:extLst>
              </a:tr>
            </a:tbl>
          </a:graphicData>
        </a:graphic>
      </p:graphicFrame>
      <p:sp>
        <p:nvSpPr>
          <p:cNvPr id="4" name="Text Placeholder 3">
            <a:extLst>
              <a:ext uri="{FF2B5EF4-FFF2-40B4-BE49-F238E27FC236}">
                <a16:creationId xmlns:a16="http://schemas.microsoft.com/office/drawing/2014/main" id="{7E9E619F-284A-406A-92F1-9C3DDDB1EB15}"/>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795852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9497A-0592-4AC3-9B9A-019B3C1FC700}"/>
              </a:ext>
            </a:extLst>
          </p:cNvPr>
          <p:cNvSpPr>
            <a:spLocks noGrp="1"/>
          </p:cNvSpPr>
          <p:nvPr>
            <p:ph type="title"/>
          </p:nvPr>
        </p:nvSpPr>
        <p:spPr/>
        <p:txBody>
          <a:bodyPr/>
          <a:lstStyle/>
          <a:p>
            <a:r>
              <a:rPr lang="en-US"/>
              <a:t>Instagram Posts Table | depot_online - 24 of 25</a:t>
            </a:r>
          </a:p>
        </p:txBody>
      </p:sp>
      <p:graphicFrame>
        <p:nvGraphicFramePr>
          <p:cNvPr id="5" name="Table Placeholder 4">
            <a:extLst>
              <a:ext uri="{FF2B5EF4-FFF2-40B4-BE49-F238E27FC236}">
                <a16:creationId xmlns:a16="http://schemas.microsoft.com/office/drawing/2014/main" id="{3C06C5B2-FAAB-4743-82D2-B5CBB717DBCD}"/>
              </a:ext>
            </a:extLst>
          </p:cNvPr>
          <p:cNvGraphicFramePr>
            <a:graphicFrameLocks noGrp="1"/>
          </p:cNvGraphicFramePr>
          <p:nvPr>
            <p:ph type="tbl" sz="quarter" idx="13"/>
            <p:extLst>
              <p:ext uri="{D42A27DB-BD31-4B8C-83A1-F6EECF244321}">
                <p14:modId xmlns:p14="http://schemas.microsoft.com/office/powerpoint/2010/main" val="2138992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25256709"/>
                    </a:ext>
                  </a:extLst>
                </a:gridCol>
                <a:gridCol w="987552">
                  <a:extLst>
                    <a:ext uri="{9D8B030D-6E8A-4147-A177-3AD203B41FA5}">
                      <a16:colId xmlns:a16="http://schemas.microsoft.com/office/drawing/2014/main" val="373258155"/>
                    </a:ext>
                  </a:extLst>
                </a:gridCol>
                <a:gridCol w="987552">
                  <a:extLst>
                    <a:ext uri="{9D8B030D-6E8A-4147-A177-3AD203B41FA5}">
                      <a16:colId xmlns:a16="http://schemas.microsoft.com/office/drawing/2014/main" val="3986598935"/>
                    </a:ext>
                  </a:extLst>
                </a:gridCol>
                <a:gridCol w="987552">
                  <a:extLst>
                    <a:ext uri="{9D8B030D-6E8A-4147-A177-3AD203B41FA5}">
                      <a16:colId xmlns:a16="http://schemas.microsoft.com/office/drawing/2014/main" val="623804026"/>
                    </a:ext>
                  </a:extLst>
                </a:gridCol>
                <a:gridCol w="987552">
                  <a:extLst>
                    <a:ext uri="{9D8B030D-6E8A-4147-A177-3AD203B41FA5}">
                      <a16:colId xmlns:a16="http://schemas.microsoft.com/office/drawing/2014/main" val="2039821290"/>
                    </a:ext>
                  </a:extLst>
                </a:gridCol>
                <a:gridCol w="987552">
                  <a:extLst>
                    <a:ext uri="{9D8B030D-6E8A-4147-A177-3AD203B41FA5}">
                      <a16:colId xmlns:a16="http://schemas.microsoft.com/office/drawing/2014/main" val="2948999626"/>
                    </a:ext>
                  </a:extLst>
                </a:gridCol>
                <a:gridCol w="987552">
                  <a:extLst>
                    <a:ext uri="{9D8B030D-6E8A-4147-A177-3AD203B41FA5}">
                      <a16:colId xmlns:a16="http://schemas.microsoft.com/office/drawing/2014/main" val="2005827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746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- 2018-12-20 20:01:01 </a:t>
                      </a:r>
                      <a:r>
                        <a:rPr kumimoji="0" lang="en-US" sz="1000" b="0" i="0" u="none" strike="noStrike" kern="1200" cap="none" spc="0" normalizeH="0" baseline="0" noProof="0">
                          <a:ln>
                            <a:noFill/>
                          </a:ln>
                          <a:solidFill>
                            <a:prstClr val="black"/>
                          </a:solidFill>
                          <a:effectLst/>
                          <a:uLnTx/>
                          <a:uFillTx/>
                          <a:latin typeface="+mn-lt"/>
                          <a:ea typeface="+mn-ea"/>
                          <a:cs typeface="+mn-cs"/>
                        </a:rPr>
                        <a:t>
 🎁 Geschenktipp 🎁⠀⠀⠀⠀⠀⠀⠀⠀⠀
⠀⠀⠀⠀⠀⠀⠀⠀⠀
Geschenke aus der Küche verzaubern den Beschenkten ganz besonders, wenn sie mit viel Liebe zubereitet wurden 🌟 Eierlikör selber machen? Das geht ganz easy ;) ⠀⠀⠀⠀⠀⠀⠀⠀⠀
So gelingt Omas Klassiker:⠀⠀⠀⠀⠀⠀⠀⠀⠀
⠀⠀⠀⠀⠀⠀⠀⠀⠀
Zutaten für 1 Liter:⠀⠀⠀⠀⠀⠀⠀⠀⠀
- 8 frische Eigelb⠀⠀⠀⠀⠀⠀⠀⠀⠀
- 1 Päckchen Vanillezucker⠀⠀⠀⠀⠀⠀⠀⠀⠀
- 250 g Puderzucker⠀⠀⠀⠀⠀⠀⠀⠀⠀
- 1 kleine Dose Kondensmilch (340 g mit 7,5 % Fett)⠀⠀⠀⠀⠀⠀⠀⠀⠀
- 250 ml weißer Rum⠀⠀⠀⠀⠀⠀⠀⠀⠀
.⠀⠀⠀⠀⠀⠀⠀⠀⠀
Zubereitung:⠀⠀⠀⠀⠀⠀⠀⠀⠀
1. Eigelbe und Vanillezucker in einer Schüssel verrühren. Nach und nach Puderzucker, Kondensmilch und Rum unterrühren.⠀⠀⠀⠀⠀⠀⠀⠀⠀
2. Die Eierlikör-Masse mit dem Schneebesen des Rührgerätes über dem heißen Wasserbad ca. 6 Minuten dickcremig aufschlagen.⠀⠀⠀⠀⠀⠀⠀⠀⠀
3. Den Eierlikör mit Hilfe eines Trichters in eine hübsche Glasflasche füllen, verzieren, fertig!⠀⠀⠀⠀⠀⠀⠀⠀⠀
.⠀⠀⠀⠀⠀⠀⠀⠀⠀
.⠀⠀⠀⠀⠀⠀⠀⠀⠀
.⠀⠀⠀⠀⠀⠀⠀⠀⠀
#depot #depot_online #schönbeidir #likör #diy #selfmade #geschenkidee #christmas #christmasgift #g...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https://www.instagram.com/p/Brnr_tEhIRa/media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3695584"/>
                  </a:ext>
                </a:extLst>
              </a:tr>
            </a:tbl>
          </a:graphicData>
        </a:graphic>
      </p:graphicFrame>
      <p:sp>
        <p:nvSpPr>
          <p:cNvPr id="4" name="Text Placeholder 3">
            <a:extLst>
              <a:ext uri="{FF2B5EF4-FFF2-40B4-BE49-F238E27FC236}">
                <a16:creationId xmlns:a16="http://schemas.microsoft.com/office/drawing/2014/main" id="{7157D5EC-84B6-463C-B5D4-677D957770C5}"/>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226594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46257-2348-4051-BBE8-4EAC5CC561DB}"/>
              </a:ext>
            </a:extLst>
          </p:cNvPr>
          <p:cNvSpPr>
            <a:spLocks noGrp="1"/>
          </p:cNvSpPr>
          <p:nvPr>
            <p:ph type="title"/>
          </p:nvPr>
        </p:nvSpPr>
        <p:spPr/>
        <p:txBody>
          <a:bodyPr/>
          <a:lstStyle/>
          <a:p>
            <a:r>
              <a:rPr lang="en-US"/>
              <a:t>Instagram Posts Table | depot_online - 25 of 25</a:t>
            </a:r>
          </a:p>
        </p:txBody>
      </p:sp>
      <p:graphicFrame>
        <p:nvGraphicFramePr>
          <p:cNvPr id="5" name="Table Placeholder 4">
            <a:extLst>
              <a:ext uri="{FF2B5EF4-FFF2-40B4-BE49-F238E27FC236}">
                <a16:creationId xmlns:a16="http://schemas.microsoft.com/office/drawing/2014/main" id="{CA4D6A17-9594-4B14-8CE6-4EDEE8F5A29D}"/>
              </a:ext>
            </a:extLst>
          </p:cNvPr>
          <p:cNvGraphicFramePr>
            <a:graphicFrameLocks noGrp="1"/>
          </p:cNvGraphicFramePr>
          <p:nvPr>
            <p:ph type="tbl" sz="quarter" idx="13"/>
            <p:extLst>
              <p:ext uri="{D42A27DB-BD31-4B8C-83A1-F6EECF244321}">
                <p14:modId xmlns:p14="http://schemas.microsoft.com/office/powerpoint/2010/main" val="2927896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8313955"/>
                    </a:ext>
                  </a:extLst>
                </a:gridCol>
                <a:gridCol w="987552">
                  <a:extLst>
                    <a:ext uri="{9D8B030D-6E8A-4147-A177-3AD203B41FA5}">
                      <a16:colId xmlns:a16="http://schemas.microsoft.com/office/drawing/2014/main" val="3318080511"/>
                    </a:ext>
                  </a:extLst>
                </a:gridCol>
                <a:gridCol w="987552">
                  <a:extLst>
                    <a:ext uri="{9D8B030D-6E8A-4147-A177-3AD203B41FA5}">
                      <a16:colId xmlns:a16="http://schemas.microsoft.com/office/drawing/2014/main" val="3035953661"/>
                    </a:ext>
                  </a:extLst>
                </a:gridCol>
                <a:gridCol w="987552">
                  <a:extLst>
                    <a:ext uri="{9D8B030D-6E8A-4147-A177-3AD203B41FA5}">
                      <a16:colId xmlns:a16="http://schemas.microsoft.com/office/drawing/2014/main" val="2271259189"/>
                    </a:ext>
                  </a:extLst>
                </a:gridCol>
                <a:gridCol w="987552">
                  <a:extLst>
                    <a:ext uri="{9D8B030D-6E8A-4147-A177-3AD203B41FA5}">
                      <a16:colId xmlns:a16="http://schemas.microsoft.com/office/drawing/2014/main" val="688706242"/>
                    </a:ext>
                  </a:extLst>
                </a:gridCol>
                <a:gridCol w="987552">
                  <a:extLst>
                    <a:ext uri="{9D8B030D-6E8A-4147-A177-3AD203B41FA5}">
                      <a16:colId xmlns:a16="http://schemas.microsoft.com/office/drawing/2014/main" val="3778796644"/>
                    </a:ext>
                  </a:extLst>
                </a:gridCol>
                <a:gridCol w="987552">
                  <a:extLst>
                    <a:ext uri="{9D8B030D-6E8A-4147-A177-3AD203B41FA5}">
                      <a16:colId xmlns:a16="http://schemas.microsoft.com/office/drawing/2014/main" val="837228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529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- 2018-12-20 07:15:05 </a:t>
                      </a:r>
                      <a:r>
                        <a:rPr kumimoji="0" lang="en-US" sz="1000" b="0" i="0" u="none" strike="noStrike" kern="1200" cap="none" spc="0" normalizeH="0" baseline="0" noProof="0">
                          <a:ln>
                            <a:noFill/>
                          </a:ln>
                          <a:solidFill>
                            <a:prstClr val="black"/>
                          </a:solidFill>
                          <a:effectLst/>
                          <a:uLnTx/>
                          <a:uFillTx/>
                          <a:latin typeface="+mn-lt"/>
                          <a:ea typeface="+mn-ea"/>
                          <a:cs typeface="+mn-cs"/>
                        </a:rPr>
                        <a:t>
 Eine hübsche Verpackung macht bekanntlich schon das halbe Geschenk 🎁 Geschenkpapier mit edlem Goldmuster, samtige Stoffbänder und für die kleinen Faulpelze unter uns Geschenkboxen und -tüten: Wir haben eine riesige Auswahl für Euch! ✨ Wie verpackt Ihr dieses Jahr Eure Geschenke?⠀⠀⠀⠀⠀⠀⠀⠀⠀
.⠀⠀⠀⠀⠀⠀⠀⠀⠀
.⠀⠀⠀⠀⠀⠀⠀⠀⠀
.⠀⠀⠀⠀⠀⠀⠀⠀⠀
#depot #depot_online #schönbeidir #winteriscoming #cozychristmas #cozy #christmasdecoration #xmasiscoming #weihnachtsdeko #homedecor #inspiration #christmasgifts #christmasideas #weihnachtsbaum  #weihnachten #itstheseason #xmastree #xmasinspiration #geschenke #geschenkeideen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https://www.instagram.com/p/BrmUV6ClPiF/media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078414"/>
                  </a:ext>
                </a:extLst>
              </a:tr>
            </a:tbl>
          </a:graphicData>
        </a:graphic>
      </p:graphicFrame>
      <p:sp>
        <p:nvSpPr>
          <p:cNvPr id="4" name="Text Placeholder 3">
            <a:extLst>
              <a:ext uri="{FF2B5EF4-FFF2-40B4-BE49-F238E27FC236}">
                <a16:creationId xmlns:a16="http://schemas.microsoft.com/office/drawing/2014/main" id="{D78F86B1-F4D8-49D1-8931-4A1D7EABDBD1}"/>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9825679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1233</Words>
  <Application>Microsoft Office PowerPoint</Application>
  <PresentationFormat>On-screen Show (4:3)</PresentationFormat>
  <Paragraphs>403</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Instagram Posts Table | depot_online - 1 of 25</vt:lpstr>
      <vt:lpstr>Instagram Posts Table | depot_online - 2 of 25</vt:lpstr>
      <vt:lpstr>Instagram Posts Table | depot_online - 3 of 25</vt:lpstr>
      <vt:lpstr>Instagram Posts Table | depot_online - 4 of 25</vt:lpstr>
      <vt:lpstr>Instagram Posts Table | depot_online - 5 of 25</vt:lpstr>
      <vt:lpstr>Instagram Posts Table | depot_online - 6 of 25</vt:lpstr>
      <vt:lpstr>Instagram Posts Table | depot_online - 7 of 25</vt:lpstr>
      <vt:lpstr>Instagram Posts Table | depot_online - 8 of 25</vt:lpstr>
      <vt:lpstr>Instagram Posts Table | depot_online - 9 of 25</vt:lpstr>
      <vt:lpstr>Instagram Posts Table | depot_online - 10 of 25</vt:lpstr>
      <vt:lpstr>Instagram Posts Table | depot_online - 11 of 25</vt:lpstr>
      <vt:lpstr>Instagram Posts Table | depot_online - 12 of 25</vt:lpstr>
      <vt:lpstr>Instagram Posts Table | depot_online - 13 of 25</vt:lpstr>
      <vt:lpstr>Instagram Posts Table | depot_online - 14 of 25</vt:lpstr>
      <vt:lpstr>Instagram Posts Table | depot_online - 15 of 25</vt:lpstr>
      <vt:lpstr>Instagram Posts Table | depot_online - 16 of 25</vt:lpstr>
      <vt:lpstr>Instagram Posts Table | depot_online - 17 of 25</vt:lpstr>
      <vt:lpstr>Instagram Posts Table | depot_online - 18 of 25</vt:lpstr>
      <vt:lpstr>Instagram Posts Table | depot_online - 19 of 25</vt:lpstr>
      <vt:lpstr>Instagram Posts Table | depot_online - 20 of 25</vt:lpstr>
      <vt:lpstr>Instagram Posts Table | depot_online - 21 of 25</vt:lpstr>
      <vt:lpstr>Instagram Posts Table | depot_online - 22 of 25</vt:lpstr>
      <vt:lpstr>Instagram Posts Table | depot_online - 23 of 25</vt:lpstr>
      <vt:lpstr>Instagram Posts Table | depot_online - 24 of 25</vt:lpstr>
      <vt:lpstr>Instagram Posts Table | depot_online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depot_online - 1 of 25</dc:title>
  <dc:creator>Frederik Peiniger</dc:creator>
  <cp:lastModifiedBy>Frederik Peiniger</cp:lastModifiedBy>
  <cp:revision>1</cp:revision>
  <dcterms:created xsi:type="dcterms:W3CDTF">2019-04-08T11:54:16Z</dcterms:created>
  <dcterms:modified xsi:type="dcterms:W3CDTF">2019-04-08T11:57:09Z</dcterms:modified>
</cp:coreProperties>
</file>