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Bank Aljazira بنك الجزيرة</c:v>
                </c:pt>
                <c:pt idx="1">
                  <c:v>Alinma Bank</c:v>
                </c:pt>
                <c:pt idx="2">
                  <c:v>The National Commercial Bank - AlahliNCB</c:v>
                </c:pt>
                <c:pt idx="3">
                  <c:v>Al Rajhi Bank</c:v>
                </c:pt>
                <c:pt idx="4">
                  <c:v>Riyad Bank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567-4093-B569-AFD496F7EF9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Misc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Bank Aljazira بنك الجزيرة</c:v>
                </c:pt>
                <c:pt idx="1">
                  <c:v>Alinma Bank</c:v>
                </c:pt>
                <c:pt idx="2">
                  <c:v>The National Commercial Bank - AlahliNCB</c:v>
                </c:pt>
                <c:pt idx="3">
                  <c:v>Al Rajhi Bank</c:v>
                </c:pt>
                <c:pt idx="4">
                  <c:v>Riyad Bank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567-4093-B569-AFD496F7EF9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Bank Aljazira بنك الجزيرة</c:v>
                </c:pt>
                <c:pt idx="1">
                  <c:v>Alinma Bank</c:v>
                </c:pt>
                <c:pt idx="2">
                  <c:v>The National Commercial Bank - AlahliNCB</c:v>
                </c:pt>
                <c:pt idx="3">
                  <c:v>Al Rajhi Bank</c:v>
                </c:pt>
                <c:pt idx="4">
                  <c:v>Riyad Bank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3</c:v>
                </c:pt>
                <c:pt idx="4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567-4093-B569-AFD496F7EF9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Bank Aljazira بنك الجزيرة</c:v>
                </c:pt>
                <c:pt idx="1">
                  <c:v>Alinma Bank</c:v>
                </c:pt>
                <c:pt idx="2">
                  <c:v>The National Commercial Bank - AlahliNCB</c:v>
                </c:pt>
                <c:pt idx="3">
                  <c:v>Al Rajhi Bank</c:v>
                </c:pt>
                <c:pt idx="4">
                  <c:v>Riyad Bank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567-4093-B569-AFD496F7EF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9413312"/>
        <c:axId val="349418560"/>
      </c:barChart>
      <c:catAx>
        <c:axId val="349413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418560"/>
        <c:crosses val="autoZero"/>
        <c:auto val="1"/>
        <c:lblAlgn val="ctr"/>
        <c:lblOffset val="100"/>
        <c:noMultiLvlLbl val="0"/>
      </c:catAx>
      <c:valAx>
        <c:axId val="349418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413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0DC70-F636-4A4D-B574-4BFB9D4708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Type Distribution | linkedin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E850E4F-76FA-46A1-8964-9FEE4BB3488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354904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6FC099-0053-4E26-AB7E-84A4628469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02/19/2019 - 03/11/2019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F420FD-AA80-443C-BDAF-E7B52C1C65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760369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LinkedIn Updates Type Distribution | linkedin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Updates Type Distribution | linkedin</dc:title>
  <dc:creator>Frederik Peiniger</dc:creator>
  <cp:lastModifiedBy>Frederik Peiniger</cp:lastModifiedBy>
  <cp:revision>1</cp:revision>
  <dcterms:created xsi:type="dcterms:W3CDTF">2019-03-11T21:50:03Z</dcterms:created>
  <dcterms:modified xsi:type="dcterms:W3CDTF">2019-03-11T21:50:08Z</dcterms:modified>
</cp:coreProperties>
</file>