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Bank Aljazira بنك الجزيرة</c:v>
                </c:pt>
                <c:pt idx="1">
                  <c:v>Alinma Bank</c:v>
                </c:pt>
                <c:pt idx="2">
                  <c:v>The National Commercial Bank - AlahliNCB</c:v>
                </c:pt>
                <c:pt idx="3">
                  <c:v>Al Rajhi Bank</c:v>
                </c:pt>
                <c:pt idx="4">
                  <c:v>Riyad Bank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47</c:v>
                </c:pt>
                <c:pt idx="1">
                  <c:v>0</c:v>
                </c:pt>
                <c:pt idx="2">
                  <c:v>132</c:v>
                </c:pt>
                <c:pt idx="3">
                  <c:v>650</c:v>
                </c:pt>
                <c:pt idx="4">
                  <c:v>1035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56-4BD3-8616-FA2724B008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Bank Aljazira بنك الجزيرة</c:v>
                </c:pt>
                <c:pt idx="1">
                  <c:v>Alinma Bank</c:v>
                </c:pt>
                <c:pt idx="2">
                  <c:v>The National Commercial Bank - AlahliNCB</c:v>
                </c:pt>
                <c:pt idx="3">
                  <c:v>Al Rajhi Bank</c:v>
                </c:pt>
                <c:pt idx="4">
                  <c:v>Riyad Bank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1</c:v>
                </c:pt>
                <c:pt idx="3">
                  <c:v>13</c:v>
                </c:pt>
                <c:pt idx="4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56-4BD3-8616-FA2724B008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908320"/>
        <c:axId val="342907008"/>
      </c:barChart>
      <c:catAx>
        <c:axId val="342908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07008"/>
        <c:crosses val="autoZero"/>
        <c:auto val="1"/>
        <c:lblAlgn val="ctr"/>
        <c:lblOffset val="100"/>
        <c:noMultiLvlLbl val="0"/>
      </c:catAx>
      <c:valAx>
        <c:axId val="34290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0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0C16C-E664-4DEF-A2F9-D00F3D633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Interactions Distribution | linkedin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605B2D-1E42-401F-8547-60D5E3AE9C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39754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C6088-C11C-4B0F-B0CC-69F3A0E03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DCFE0-A862-444C-BEFF-18DFBDF55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4380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Interactions Distribution | linkedin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Interactions Distribution | linkedin</dc:title>
  <dc:creator>Frederik Peiniger</dc:creator>
  <cp:lastModifiedBy>Frederik Peiniger</cp:lastModifiedBy>
  <cp:revision>1</cp:revision>
  <dcterms:created xsi:type="dcterms:W3CDTF">2019-03-11T21:45:36Z</dcterms:created>
  <dcterms:modified xsi:type="dcterms:W3CDTF">2019-03-11T21:45:40Z</dcterms:modified>
</cp:coreProperties>
</file>