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25" autoAdjust="0"/>
    <p:restoredTop sz="94692" autoAdjust="0"/>
  </p:normalViewPr>
  <p:slideViewPr>
    <p:cSldViewPr snapToGrid="0">
      <p:cViewPr varScale="1">
        <p:scale>
          <a:sx n="98" d="100"/>
          <a:sy n="98" d="100"/>
        </p:scale>
        <p:origin x="1764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3/11/2019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6BB9FC7-DAF7-43F8-B9CD-78D287B260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LinkedIn Key Metrics Table | linkedin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F66AB9-D005-45E3-AA08-9280B38084F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706035708"/>
              </p:ext>
            </p:extLst>
          </p:nvPr>
        </p:nvGraphicFramePr>
        <p:xfrm>
          <a:off x="457200" y="1731963"/>
          <a:ext cx="8229600" cy="22504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810512">
                  <a:extLst>
                    <a:ext uri="{9D8B030D-6E8A-4147-A177-3AD203B41FA5}">
                      <a16:colId xmlns:a16="http://schemas.microsoft.com/office/drawing/2014/main" val="3727536795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71994197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1276345171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4729463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38544863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2998703520"/>
                    </a:ext>
                  </a:extLst>
                </a:gridCol>
                <a:gridCol w="1069848">
                  <a:extLst>
                    <a:ext uri="{9D8B030D-6E8A-4147-A177-3AD203B41FA5}">
                      <a16:colId xmlns:a16="http://schemas.microsoft.com/office/drawing/2014/main" val="9782576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Status Updates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509967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Bank Aljazira </a:t>
                      </a:r>
                      <a:r>
                        <a:rPr lang="ar-AE" sz="1000"/>
                        <a:t>بنك الجزيرة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0.2173 %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07681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The National Commercial Bank - AlahliNCB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84278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0.1590 %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60615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Riyad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94357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0.1325 %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90766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 Rajhi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125755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0.1074 %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71384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Alinma Bank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33070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383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n/a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389286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B5A91F6-D1AE-4146-87AC-521EAB61C1F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02/19/2019 - 03/11/2019</a:t>
            </a:r>
          </a:p>
        </p:txBody>
      </p:sp>
    </p:spTree>
    <p:extLst>
      <p:ext uri="{BB962C8B-B14F-4D97-AF65-F5344CB8AC3E}">
        <p14:creationId xmlns:p14="http://schemas.microsoft.com/office/powerpoint/2010/main" val="427352530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70</Words>
  <Application>Microsoft Office PowerPoint</Application>
  <PresentationFormat>On-screen Show (4:3)</PresentationFormat>
  <Paragraphs>44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LinkedIn Key Metrics Table | linkedin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LinkedIn Key Metrics Table | linkedin</dc:title>
  <dc:creator>Frederik Peiniger</dc:creator>
  <cp:lastModifiedBy>Frederik Peiniger</cp:lastModifiedBy>
  <cp:revision>1</cp:revision>
  <dcterms:created xsi:type="dcterms:W3CDTF">2019-03-11T21:43:20Z</dcterms:created>
  <dcterms:modified xsi:type="dcterms:W3CDTF">2019-03-11T21:43:27Z</dcterms:modified>
</cp:coreProperties>
</file>