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Rajhi Bank (مصرف الراجحي)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72</c:v>
                </c:pt>
                <c:pt idx="1">
                  <c:v>59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2-47F5-B850-D25B325920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Visa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2-47F5-B850-D25B325920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AlJazira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57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2-47F5-B850-D25B325920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Riyad Bank بنك الرياض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26</c:v>
                </c:pt>
                <c:pt idx="1">
                  <c:v>18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F2-47F5-B850-D25B325920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The National Commercial Bank - Alahlincb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385</c:v>
                </c:pt>
                <c:pt idx="1">
                  <c:v>219</c:v>
                </c:pt>
                <c:pt idx="2">
                  <c:v>59</c:v>
                </c:pt>
                <c:pt idx="3">
                  <c:v>40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F2-47F5-B850-D25B325920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مصرف اﻹنماء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21</c:v>
                </c:pt>
                <c:pt idx="1">
                  <c:v>78</c:v>
                </c:pt>
                <c:pt idx="2">
                  <c:v>0</c:v>
                </c:pt>
                <c:pt idx="3">
                  <c:v>0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F2-47F5-B850-D25B3259204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Mastercard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  <c:pt idx="4">
                  <c:v>YouTube Video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1252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F2-47F5-B850-D25B32592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530312"/>
        <c:axId val="177529984"/>
      </c:barChart>
      <c:catAx>
        <c:axId val="17753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29984"/>
        <c:crosses val="autoZero"/>
        <c:auto val="1"/>
        <c:lblAlgn val="ctr"/>
        <c:lblOffset val="100"/>
        <c:noMultiLvlLbl val="0"/>
      </c:catAx>
      <c:valAx>
        <c:axId val="17752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3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AC5F6-D25F-4321-8D4F-DF29284D4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9FAB9-1F82-4EBC-B639-F695EF07D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28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D6E81-E2A0-463E-93C4-E9F5A2629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2D7BD-9C72-430B-B49F-A7C8E3DA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677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Per Post By Post Type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Per Post By Post Type | Facebook</dc:title>
  <dc:creator>Frederik Peiniger</dc:creator>
  <cp:lastModifiedBy>Frederik Peiniger</cp:lastModifiedBy>
  <cp:revision>1</cp:revision>
  <dcterms:created xsi:type="dcterms:W3CDTF">2019-03-11T21:39:22Z</dcterms:created>
  <dcterms:modified xsi:type="dcterms:W3CDTF">2019-03-11T21:39:26Z</dcterms:modified>
</cp:coreProperties>
</file>