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0</c:v>
                </c:pt>
                <c:pt idx="2">
                  <c:v>36</c:v>
                </c:pt>
                <c:pt idx="3">
                  <c:v>19</c:v>
                </c:pt>
                <c:pt idx="4">
                  <c:v>106</c:v>
                </c:pt>
                <c:pt idx="5">
                  <c:v>42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A-41FA-912C-0EFAB6BCC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6A-41FA-912C-0EFAB6BCCC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8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6A-41FA-912C-0EFAB6BCC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911600"/>
        <c:axId val="342912584"/>
      </c:barChart>
      <c:catAx>
        <c:axId val="34291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2584"/>
        <c:crosses val="autoZero"/>
        <c:auto val="1"/>
        <c:lblAlgn val="ctr"/>
        <c:lblOffset val="100"/>
        <c:noMultiLvlLbl val="0"/>
      </c:catAx>
      <c:valAx>
        <c:axId val="34291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0F576-8FAF-4D68-B80A-13DECFD0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F24C6-1E11-470D-9082-4D671F240F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32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610B6-CCA7-4781-BA23-E145D323D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22281-736A-4B76-AE2C-F81D25664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50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Facebook</dc:title>
  <dc:creator>Frederik Peiniger</dc:creator>
  <cp:lastModifiedBy>Frederik Peiniger</cp:lastModifiedBy>
  <cp:revision>1</cp:revision>
  <dcterms:created xsi:type="dcterms:W3CDTF">2019-03-11T21:36:11Z</dcterms:created>
  <dcterms:modified xsi:type="dcterms:W3CDTF">2019-03-11T21:36:15Z</dcterms:modified>
</cp:coreProperties>
</file>