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40E2-4DFC-A49E-D677D8F3913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40E2-4DFC-A49E-D677D8F3913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40E2-4DFC-A49E-D677D8F391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970368"/>
        <c:axId val="177301528"/>
      </c:barChart>
      <c:catAx>
        <c:axId val="28197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301528"/>
        <c:crosses val="autoZero"/>
        <c:auto val="1"/>
        <c:lblAlgn val="ctr"/>
        <c:lblOffset val="100"/>
        <c:noMultiLvlLbl val="0"/>
      </c:catAx>
      <c:valAx>
        <c:axId val="17730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7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29B0A-50A9-41E3-95A8-6F5A311F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6CF599-1969-45B7-B2CB-B7AFBAD5BA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6781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C4CCF-1248-49B6-A2F3-6E4C4B957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A00E6-6670-42F2-907A-F68BBB6F3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036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 |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 | Facebook</dc:title>
  <dc:creator>Frederik Peiniger</dc:creator>
  <cp:lastModifiedBy>Frederik Peiniger</cp:lastModifiedBy>
  <cp:revision>1</cp:revision>
  <dcterms:created xsi:type="dcterms:W3CDTF">2019-03-11T21:35:46Z</dcterms:created>
  <dcterms:modified xsi:type="dcterms:W3CDTF">2019-03-11T21:35:50Z</dcterms:modified>
</cp:coreProperties>
</file>