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Al Rajhi Bank (مصرف الراجحي)</c:v>
                </c:pt>
                <c:pt idx="1">
                  <c:v>Visa</c:v>
                </c:pt>
                <c:pt idx="2">
                  <c:v>Bank AlJazira</c:v>
                </c:pt>
                <c:pt idx="3">
                  <c:v>Riyad Bank بنك الرياض</c:v>
                </c:pt>
                <c:pt idx="4">
                  <c:v>The National Commercial Bank - Alahlincb</c:v>
                </c:pt>
                <c:pt idx="5">
                  <c:v>مصرف اﻹنماء</c:v>
                </c:pt>
                <c:pt idx="6">
                  <c:v>Mastercard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DA-44B2-9D56-EA33FC2508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Al Rajhi Bank (مصرف الراجحي)</c:v>
                </c:pt>
                <c:pt idx="1">
                  <c:v>Visa</c:v>
                </c:pt>
                <c:pt idx="2">
                  <c:v>Bank AlJazira</c:v>
                </c:pt>
                <c:pt idx="3">
                  <c:v>Riyad Bank بنك الرياض</c:v>
                </c:pt>
                <c:pt idx="4">
                  <c:v>The National Commercial Bank - Alahlincb</c:v>
                </c:pt>
                <c:pt idx="5">
                  <c:v>مصرف اﻹنماء</c:v>
                </c:pt>
                <c:pt idx="6">
                  <c:v>Mastercard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41</c:v>
                </c:pt>
                <c:pt idx="1">
                  <c:v>0</c:v>
                </c:pt>
                <c:pt idx="2">
                  <c:v>35</c:v>
                </c:pt>
                <c:pt idx="3">
                  <c:v>15</c:v>
                </c:pt>
                <c:pt idx="4">
                  <c:v>100</c:v>
                </c:pt>
                <c:pt idx="5">
                  <c:v>46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DA-44B2-9D56-EA33FC2508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Al Rajhi Bank (مصرف الراجحي)</c:v>
                </c:pt>
                <c:pt idx="1">
                  <c:v>Visa</c:v>
                </c:pt>
                <c:pt idx="2">
                  <c:v>Bank AlJazira</c:v>
                </c:pt>
                <c:pt idx="3">
                  <c:v>Riyad Bank بنك الرياض</c:v>
                </c:pt>
                <c:pt idx="4">
                  <c:v>The National Commercial Bank - Alahlincb</c:v>
                </c:pt>
                <c:pt idx="5">
                  <c:v>مصرف اﻹنماء</c:v>
                </c:pt>
                <c:pt idx="6">
                  <c:v>Mastercard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22</c:v>
                </c:pt>
                <c:pt idx="1">
                  <c:v>1</c:v>
                </c:pt>
                <c:pt idx="2">
                  <c:v>7</c:v>
                </c:pt>
                <c:pt idx="3">
                  <c:v>3</c:v>
                </c:pt>
                <c:pt idx="4">
                  <c:v>16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DA-44B2-9D56-EA33FC2508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Al Rajhi Bank (مصرف الراجحي)</c:v>
                </c:pt>
                <c:pt idx="1">
                  <c:v>Visa</c:v>
                </c:pt>
                <c:pt idx="2">
                  <c:v>Bank AlJazira</c:v>
                </c:pt>
                <c:pt idx="3">
                  <c:v>Riyad Bank بنك الرياض</c:v>
                </c:pt>
                <c:pt idx="4">
                  <c:v>The National Commercial Bank - Alahlincb</c:v>
                </c:pt>
                <c:pt idx="5">
                  <c:v>مصرف اﻹنماء</c:v>
                </c:pt>
                <c:pt idx="6">
                  <c:v>Mastercard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5DA-44B2-9D56-EA33FC25080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Al Rajhi Bank (مصرف الراجحي)</c:v>
                </c:pt>
                <c:pt idx="1">
                  <c:v>Visa</c:v>
                </c:pt>
                <c:pt idx="2">
                  <c:v>Bank AlJazira</c:v>
                </c:pt>
                <c:pt idx="3">
                  <c:v>Riyad Bank بنك الرياض</c:v>
                </c:pt>
                <c:pt idx="4">
                  <c:v>The National Commercial Bank - Alahlincb</c:v>
                </c:pt>
                <c:pt idx="5">
                  <c:v>مصرف اﻹنماء</c:v>
                </c:pt>
                <c:pt idx="6">
                  <c:v>Mastercard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5DA-44B2-9D56-EA33FC2508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3104400"/>
        <c:axId val="343105712"/>
      </c:barChart>
      <c:catAx>
        <c:axId val="343104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105712"/>
        <c:crosses val="autoZero"/>
        <c:auto val="1"/>
        <c:lblAlgn val="ctr"/>
        <c:lblOffset val="100"/>
        <c:noMultiLvlLbl val="0"/>
      </c:catAx>
      <c:valAx>
        <c:axId val="34310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10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28049-3A1B-4187-AEBD-485C0D99F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DCDD0D-925B-4D7F-B9F6-455A37F8FC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9215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F7EBDA-22DF-4D1C-9817-4BC37817BE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02/19/2019 - 03/11/2019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B0642-64CB-47AD-9AA8-9D79617E5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2248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Facebook</dc:title>
  <dc:creator>Frederik Peiniger</dc:creator>
  <cp:lastModifiedBy>Frederik Peiniger</cp:lastModifiedBy>
  <cp:revision>1</cp:revision>
  <dcterms:created xsi:type="dcterms:W3CDTF">2019-03-11T21:31:45Z</dcterms:created>
  <dcterms:modified xsi:type="dcterms:W3CDTF">2019-03-11T21:31:50Z</dcterms:modified>
</cp:coreProperties>
</file>