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</c:v>
                </c:pt>
                <c:pt idx="1">
                  <c:v>0</c:v>
                </c:pt>
                <c:pt idx="2">
                  <c:v>36</c:v>
                </c:pt>
                <c:pt idx="3">
                  <c:v>19</c:v>
                </c:pt>
                <c:pt idx="4">
                  <c:v>106</c:v>
                </c:pt>
                <c:pt idx="5">
                  <c:v>42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AD-4A24-BC58-ACB565DDE3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AD-4A24-BC58-ACB565DDE3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0</c:v>
                </c:pt>
                <c:pt idx="4">
                  <c:v>8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AD-4A24-BC58-ACB565DDE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738280"/>
        <c:axId val="293090240"/>
      </c:barChart>
      <c:catAx>
        <c:axId val="29173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0240"/>
        <c:crosses val="autoZero"/>
        <c:auto val="1"/>
        <c:lblAlgn val="ctr"/>
        <c:lblOffset val="100"/>
        <c:noMultiLvlLbl val="0"/>
      </c:catAx>
      <c:valAx>
        <c:axId val="29309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3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6B2B-EC30-4EAE-BDA6-CA3308B89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06ADB2-A90B-4E9D-852B-CA0F2B48E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3013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A1171-C100-4455-B0F7-98A4DA442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FD469-C960-46E3-8F26-4459F19A7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978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Facebook</dc:title>
  <dc:creator>Frederik Peiniger</dc:creator>
  <cp:lastModifiedBy>Frederik Peiniger</cp:lastModifiedBy>
  <cp:revision>1</cp:revision>
  <dcterms:created xsi:type="dcterms:W3CDTF">2019-03-11T21:28:18Z</dcterms:created>
  <dcterms:modified xsi:type="dcterms:W3CDTF">2019-03-11T21:28:23Z</dcterms:modified>
</cp:coreProperties>
</file>