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alahlincb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</c:v>
                </c:pt>
                <c:pt idx="1">
                  <c:v>18</c:v>
                </c:pt>
                <c:pt idx="2">
                  <c:v>26</c:v>
                </c:pt>
                <c:pt idx="3">
                  <c:v>27</c:v>
                </c:pt>
                <c:pt idx="4">
                  <c:v>1</c:v>
                </c:pt>
                <c:pt idx="5">
                  <c:v>0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2B-466E-A041-D3A7F2C1CC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alrajhibank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7</c:v>
                </c:pt>
                <c:pt idx="4">
                  <c:v>6</c:v>
                </c:pt>
                <c:pt idx="5">
                  <c:v>5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2B-466E-A041-D3A7F2C1CC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bankaljazira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4</c:v>
                </c:pt>
                <c:pt idx="3">
                  <c:v>6</c:v>
                </c:pt>
                <c:pt idx="4">
                  <c:v>4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2B-466E-A041-D3A7F2C1CC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riyadbank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12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2B-466E-A041-D3A7F2C1CC3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alinmabanksa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5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42B-466E-A041-D3A7F2C1CC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934544"/>
        <c:axId val="296932904"/>
      </c:barChart>
      <c:catAx>
        <c:axId val="29693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32904"/>
        <c:crosses val="autoZero"/>
        <c:auto val="1"/>
        <c:lblAlgn val="ctr"/>
        <c:lblOffset val="100"/>
        <c:noMultiLvlLbl val="0"/>
      </c:catAx>
      <c:valAx>
        <c:axId val="296932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3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A3284-F61A-4711-AEDD-4FC3C8E5A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B1F4C9-F9F6-4EEA-BB9F-4B21408E96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65951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DE5E2-093E-45CA-8AD6-F54181F8A1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02/19/2019 - 03/11/2019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6EE94-BCC9-48BA-A90A-E412108BA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0284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By Weekday |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By Weekday | Instagram</dc:title>
  <dc:creator>Frederik Peiniger</dc:creator>
  <cp:lastModifiedBy>Frederik Peiniger</cp:lastModifiedBy>
  <cp:revision>1</cp:revision>
  <dcterms:created xsi:type="dcterms:W3CDTF">2019-03-11T21:20:59Z</dcterms:created>
  <dcterms:modified xsi:type="dcterms:W3CDTF">2019-03-11T21:21:03Z</dcterms:modified>
</cp:coreProperties>
</file>