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alahlincb</c:v>
                </c:pt>
                <c:pt idx="1">
                  <c:v>alrajhibank</c:v>
                </c:pt>
                <c:pt idx="2">
                  <c:v>bankaljazira</c:v>
                </c:pt>
                <c:pt idx="3">
                  <c:v>riyadbank</c:v>
                </c:pt>
                <c:pt idx="4">
                  <c:v>alinmabanksa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20689</c:v>
                </c:pt>
                <c:pt idx="1">
                  <c:v>15212</c:v>
                </c:pt>
                <c:pt idx="2">
                  <c:v>958</c:v>
                </c:pt>
                <c:pt idx="3">
                  <c:v>2246</c:v>
                </c:pt>
                <c:pt idx="4">
                  <c:v>5066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28-4310-BC09-4A584454F0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alahlincb</c:v>
                </c:pt>
                <c:pt idx="1">
                  <c:v>alrajhibank</c:v>
                </c:pt>
                <c:pt idx="2">
                  <c:v>bankaljazira</c:v>
                </c:pt>
                <c:pt idx="3">
                  <c:v>riyadbank</c:v>
                </c:pt>
                <c:pt idx="4">
                  <c:v>alinmabanksa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2478</c:v>
                </c:pt>
                <c:pt idx="1">
                  <c:v>4975</c:v>
                </c:pt>
                <c:pt idx="2">
                  <c:v>268</c:v>
                </c:pt>
                <c:pt idx="3">
                  <c:v>375</c:v>
                </c:pt>
                <c:pt idx="4">
                  <c:v>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28-4310-BC09-4A584454F0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alahlincb</c:v>
                </c:pt>
                <c:pt idx="1">
                  <c:v>alrajhibank</c:v>
                </c:pt>
                <c:pt idx="2">
                  <c:v>bankaljazira</c:v>
                </c:pt>
                <c:pt idx="3">
                  <c:v>riyadbank</c:v>
                </c:pt>
                <c:pt idx="4">
                  <c:v>alinmabanksa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626</c:v>
                </c:pt>
                <c:pt idx="1">
                  <c:v>892</c:v>
                </c:pt>
                <c:pt idx="2">
                  <c:v>226</c:v>
                </c:pt>
                <c:pt idx="3">
                  <c:v>191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28-4310-BC09-4A584454F0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005224"/>
        <c:axId val="353009160"/>
      </c:barChart>
      <c:catAx>
        <c:axId val="353005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09160"/>
        <c:crosses val="autoZero"/>
        <c:auto val="1"/>
        <c:lblAlgn val="ctr"/>
        <c:lblOffset val="100"/>
        <c:noMultiLvlLbl val="0"/>
      </c:catAx>
      <c:valAx>
        <c:axId val="35300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0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D93F3-FB3B-4DCD-9081-644EEEEF5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A6DF6A-0219-4997-8B6D-3844BFCE7A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3753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00F08-4C72-43CB-9AB0-BB873F54C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18D83-5374-4860-9BA5-B25171DE1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7351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Interactions by Post Type |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by Post Type | Instagram</dc:title>
  <dc:creator>Frederik Peiniger</dc:creator>
  <cp:lastModifiedBy>Frederik Peiniger</cp:lastModifiedBy>
  <cp:revision>1</cp:revision>
  <dcterms:created xsi:type="dcterms:W3CDTF">2019-03-11T21:18:10Z</dcterms:created>
  <dcterms:modified xsi:type="dcterms:W3CDTF">2019-03-11T21:18:14Z</dcterms:modified>
</cp:coreProperties>
</file>