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alahlincb</c:v>
                </c:pt>
                <c:pt idx="1">
                  <c:v>alrajhibank</c:v>
                </c:pt>
                <c:pt idx="2">
                  <c:v>bankaljazira</c:v>
                </c:pt>
                <c:pt idx="3">
                  <c:v>riyadbank</c:v>
                </c:pt>
                <c:pt idx="4">
                  <c:v>alinmabanksa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B-43B2-8378-DA964DD616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alahlincb</c:v>
                </c:pt>
                <c:pt idx="1">
                  <c:v>alrajhibank</c:v>
                </c:pt>
                <c:pt idx="2">
                  <c:v>bankaljazira</c:v>
                </c:pt>
                <c:pt idx="3">
                  <c:v>riyadbank</c:v>
                </c:pt>
                <c:pt idx="4">
                  <c:v>alinmabanksa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85</c:v>
                </c:pt>
                <c:pt idx="1">
                  <c:v>34</c:v>
                </c:pt>
                <c:pt idx="2">
                  <c:v>17</c:v>
                </c:pt>
                <c:pt idx="3">
                  <c:v>19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5B-43B2-8378-DA964DD616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alahlincb</c:v>
                </c:pt>
                <c:pt idx="1">
                  <c:v>alrajhibank</c:v>
                </c:pt>
                <c:pt idx="2">
                  <c:v>bankaljazira</c:v>
                </c:pt>
                <c:pt idx="3">
                  <c:v>riyadbank</c:v>
                </c:pt>
                <c:pt idx="4">
                  <c:v>alinmabanksa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15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5B-43B2-8378-DA964DD61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004568"/>
        <c:axId val="353004896"/>
      </c:barChart>
      <c:catAx>
        <c:axId val="35300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04896"/>
        <c:crosses val="autoZero"/>
        <c:auto val="1"/>
        <c:lblAlgn val="ctr"/>
        <c:lblOffset val="100"/>
        <c:noMultiLvlLbl val="0"/>
      </c:catAx>
      <c:valAx>
        <c:axId val="3530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0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71381-BD3A-4B1E-86A7-E12E3F1A4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EA28B9-67FF-49AC-B033-3BEB3A6952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059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174F5-9671-42D3-ACEC-37D43C1CD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76B7C-ABFF-4AD9-B872-2A0DB2EDF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145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Instagram</dc:title>
  <dc:creator>Frederik Peiniger</dc:creator>
  <cp:lastModifiedBy>Frederik Peiniger</cp:lastModifiedBy>
  <cp:revision>1</cp:revision>
  <dcterms:created xsi:type="dcterms:W3CDTF">2019-03-11T21:15:46Z</dcterms:created>
  <dcterms:modified xsi:type="dcterms:W3CDTF">2019-03-11T21:15:50Z</dcterms:modified>
</cp:coreProperties>
</file>