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F4F34-647B-441D-A637-5CAB2BBAD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009E2-5521-4B24-B082-C224B9269B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531557"/>
              </p:ext>
            </p:extLst>
          </p:nvPr>
        </p:nvGraphicFramePr>
        <p:xfrm>
          <a:off x="457200" y="1731963"/>
          <a:ext cx="818845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05072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821481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15472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366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30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3441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522822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603894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13904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234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40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alahlincb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16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alrajhibank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7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bankaljazira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00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riyadbank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87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alinmabanksa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43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94505-1B25-40FA-8FC4-F97B6F10C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</p:spTree>
    <p:extLst>
      <p:ext uri="{BB962C8B-B14F-4D97-AF65-F5344CB8AC3E}">
        <p14:creationId xmlns:p14="http://schemas.microsoft.com/office/powerpoint/2010/main" val="20795997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Instagram</dc:title>
  <dc:creator>Frederik Peiniger</dc:creator>
  <cp:lastModifiedBy>Frederik Peiniger</cp:lastModifiedBy>
  <cp:revision>1</cp:revision>
  <dcterms:created xsi:type="dcterms:W3CDTF">2019-03-11T21:12:27Z</dcterms:created>
  <dcterms:modified xsi:type="dcterms:W3CDTF">2019-03-11T21:12:41Z</dcterms:modified>
</cp:coreProperties>
</file>