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9740A-EFDB-43E4-8E15-624211C9B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Twitter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B12BFE-8FDD-4450-BB11-B2E6C2D0A8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81622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70263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29232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9737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5059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42997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695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#ادفع_بثواني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2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#مصرف_الراجحي_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5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#مصرف_الراجحي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8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#مصرفية_الراجحي_الرقمية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70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#مصرفي_آمن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37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#الحملة_الخليجية_للتوعية_بالسرطان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2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#اليوم_الوطني_الكويتي_58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40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#مكافأة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35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75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#بطاقة_إنسان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86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18223-582E-4982-BB61-E2B9F93B4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3818931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3C6DB-6D17-49F7-9A93-9E794A90D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Twitter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DECB2-1100-4C27-9447-87C047BE6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719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32973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29614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5201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4568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98213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8718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1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#مدى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2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#المباشر_للأفراد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94.428571428571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40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#السوق_الإلكتروني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74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#أسرع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0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#مؤتمر_تمويل_الاسكان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35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#مستحبات_يوم_الجمعة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52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#مدى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19.074074074074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#البنك_الأهلي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28.126582278481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10.873417721519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17.291139240506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56.291139240506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0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#بطاقة_الأهلي_الائتمانية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35.354838709677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15.548387096774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22.193548387097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73.096774193548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64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#ApplePay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787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F2E83-A035-4C1C-9EE7-75D31A2A9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82902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B9175-8E82-4C75-A133-FE226C918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Twitter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3A4A0F-4734-4854-8E57-9209CA60D1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482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21425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7484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36970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7012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4567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2587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65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#مدى_ترحب_بـ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251.17391304348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110.34782608696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46.282608695652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407.80434782609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38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#لأول_مرة_في_المملكة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10.541666666667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2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7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#نقاط_البيع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90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C9AD4-9653-4B42-9FC7-F344D5CFA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4145411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338</Words>
  <Application>Microsoft Office PowerPoint</Application>
  <PresentationFormat>On-screen Show (4:3)</PresentationFormat>
  <Paragraphs>173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| Twitter - 1 of 3</vt:lpstr>
      <vt:lpstr>Twitter Hashtag Detection | Twitter - 2 of 3</vt:lpstr>
      <vt:lpstr>Twitter Hashtag Detection | Twitter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Twitter - 1 of 3</dc:title>
  <dc:creator>Frederik Peiniger</dc:creator>
  <cp:lastModifiedBy>Frederik Peiniger</cp:lastModifiedBy>
  <cp:revision>1</cp:revision>
  <dcterms:created xsi:type="dcterms:W3CDTF">2019-03-11T21:02:35Z</dcterms:created>
  <dcterms:modified xsi:type="dcterms:W3CDTF">2019-03-11T21:03:49Z</dcterms:modified>
</cp:coreProperties>
</file>