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@AlRajhiBank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11</c:v>
                </c:pt>
                <c:pt idx="2">
                  <c:v>12</c:v>
                </c:pt>
                <c:pt idx="3">
                  <c:v>9</c:v>
                </c:pt>
                <c:pt idx="4">
                  <c:v>9</c:v>
                </c:pt>
                <c:pt idx="5">
                  <c:v>6</c:v>
                </c:pt>
                <c:pt idx="6">
                  <c:v>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35-492B-96AD-1364395D0FD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@AlAhliNCB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25</c:v>
                </c:pt>
                <c:pt idx="1">
                  <c:v>20</c:v>
                </c:pt>
                <c:pt idx="2">
                  <c:v>31</c:v>
                </c:pt>
                <c:pt idx="3">
                  <c:v>29</c:v>
                </c:pt>
                <c:pt idx="4">
                  <c:v>0</c:v>
                </c:pt>
                <c:pt idx="5">
                  <c:v>0</c:v>
                </c:pt>
                <c:pt idx="6">
                  <c:v>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F35-492B-96AD-1364395D0FD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@riyadbank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</c:v>
                </c:pt>
                <c:pt idx="1">
                  <c:v>4</c:v>
                </c:pt>
                <c:pt idx="2">
                  <c:v>1</c:v>
                </c:pt>
                <c:pt idx="3">
                  <c:v>1</c:v>
                </c:pt>
                <c:pt idx="4">
                  <c:v>4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F35-492B-96AD-1364395D0FD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@BankAlJazira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11</c:v>
                </c:pt>
                <c:pt idx="1">
                  <c:v>9</c:v>
                </c:pt>
                <c:pt idx="2">
                  <c:v>8</c:v>
                </c:pt>
                <c:pt idx="3">
                  <c:v>10</c:v>
                </c:pt>
                <c:pt idx="4">
                  <c:v>5</c:v>
                </c:pt>
                <c:pt idx="5">
                  <c:v>2</c:v>
                </c:pt>
                <c:pt idx="6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F35-492B-96AD-1364395D0FD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@mada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7</c:v>
                </c:pt>
                <c:pt idx="3">
                  <c:v>2</c:v>
                </c:pt>
                <c:pt idx="4">
                  <c:v>3</c:v>
                </c:pt>
                <c:pt idx="5">
                  <c:v>6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F35-492B-96AD-1364395D0FD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@AlinmaBankSA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5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F35-492B-96AD-1364395D0F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9539536"/>
        <c:axId val="286329904"/>
      </c:barChart>
      <c:catAx>
        <c:axId val="349539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29904"/>
        <c:crosses val="autoZero"/>
        <c:auto val="1"/>
        <c:lblAlgn val="ctr"/>
        <c:lblOffset val="100"/>
        <c:noMultiLvlLbl val="0"/>
      </c:catAx>
      <c:valAx>
        <c:axId val="286329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39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76C540-89EE-4CBB-A669-EBFDB7A26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 | Twitter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73504E1-33E2-4DE9-B82B-4AAE97E270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24190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1D4D94-4DE5-45BA-AC23-CCF7642C91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62219D-431A-444F-847B-BE0D451DD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54470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Own Tweets By Weekday | Twitter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Weekday | Twitter</dc:title>
  <dc:creator>Frederik Peiniger</dc:creator>
  <cp:lastModifiedBy>Frederik Peiniger</cp:lastModifiedBy>
  <cp:revision>1</cp:revision>
  <dcterms:created xsi:type="dcterms:W3CDTF">2019-03-11T20:59:44Z</dcterms:created>
  <dcterms:modified xsi:type="dcterms:W3CDTF">2019-03-11T20:59:48Z</dcterms:modified>
</cp:coreProperties>
</file>