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77921-C322-4D64-B78A-6D61F59D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Twitter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4AF24-689A-4A9C-BCBB-F08171CAA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529348"/>
              </p:ext>
            </p:extLst>
          </p:nvPr>
        </p:nvGraphicFramePr>
        <p:xfrm>
          <a:off x="457200" y="1731963"/>
          <a:ext cx="8229601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11699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785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26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6958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156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4841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089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229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409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872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827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2669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999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3078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15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@AlRajhiBank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46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@AlAhliNCB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77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@riyadbank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091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@BankAlJazira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8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02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@AlinmaBankSA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341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206A3-C78B-40FB-B743-9D43D4B8F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</p:spTree>
    <p:extLst>
      <p:ext uri="{BB962C8B-B14F-4D97-AF65-F5344CB8AC3E}">
        <p14:creationId xmlns:p14="http://schemas.microsoft.com/office/powerpoint/2010/main" val="1793878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140</Words>
  <Application>Microsoft Office PowerPoint</Application>
  <PresentationFormat>On-screen Show (4:3)</PresentationFormat>
  <Paragraphs>100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Twitter</dc:title>
  <dc:creator>Frederik Peiniger</dc:creator>
  <cp:lastModifiedBy>Frederik Peiniger</cp:lastModifiedBy>
  <cp:revision>1</cp:revision>
  <dcterms:created xsi:type="dcterms:W3CDTF">2019-03-11T20:43:15Z</dcterms:created>
  <dcterms:modified xsi:type="dcterms:W3CDTF">2019-03-11T20:43:44Z</dcterms:modified>
</cp:coreProperties>
</file>