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@AlRajhiBank</c:v>
                </c:pt>
                <c:pt idx="1">
                  <c:v>@AlAhliNCB</c:v>
                </c:pt>
                <c:pt idx="2">
                  <c:v>@riyadbank</c:v>
                </c:pt>
                <c:pt idx="3">
                  <c:v>@BankAlJazira</c:v>
                </c:pt>
                <c:pt idx="4">
                  <c:v>@mada</c:v>
                </c:pt>
                <c:pt idx="5">
                  <c:v>@AlinmaBankSA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1747</c:v>
                </c:pt>
                <c:pt idx="1">
                  <c:v>1195</c:v>
                </c:pt>
                <c:pt idx="2">
                  <c:v>990</c:v>
                </c:pt>
                <c:pt idx="3">
                  <c:v>917</c:v>
                </c:pt>
                <c:pt idx="4">
                  <c:v>5017</c:v>
                </c:pt>
                <c:pt idx="5">
                  <c:v>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9-40DC-9BA2-907F701019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@AlRajhiBank</c:v>
                </c:pt>
                <c:pt idx="1">
                  <c:v>@AlAhliNCB</c:v>
                </c:pt>
                <c:pt idx="2">
                  <c:v>@riyadbank</c:v>
                </c:pt>
                <c:pt idx="3">
                  <c:v>@BankAlJazira</c:v>
                </c:pt>
                <c:pt idx="4">
                  <c:v>@mada</c:v>
                </c:pt>
                <c:pt idx="5">
                  <c:v>@AlinmaBankSA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3498</c:v>
                </c:pt>
                <c:pt idx="1">
                  <c:v>3250</c:v>
                </c:pt>
                <c:pt idx="2">
                  <c:v>2389</c:v>
                </c:pt>
                <c:pt idx="3">
                  <c:v>2261</c:v>
                </c:pt>
                <c:pt idx="4">
                  <c:v>11310</c:v>
                </c:pt>
                <c:pt idx="5">
                  <c:v>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9-40DC-9BA2-907F701019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@AlRajhiBank</c:v>
                </c:pt>
                <c:pt idx="1">
                  <c:v>@AlAhliNCB</c:v>
                </c:pt>
                <c:pt idx="2">
                  <c:v>@riyadbank</c:v>
                </c:pt>
                <c:pt idx="3">
                  <c:v>@BankAlJazira</c:v>
                </c:pt>
                <c:pt idx="4">
                  <c:v>@mada</c:v>
                </c:pt>
                <c:pt idx="5">
                  <c:v>@AlinmaBankSA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2895</c:v>
                </c:pt>
                <c:pt idx="1">
                  <c:v>2177</c:v>
                </c:pt>
                <c:pt idx="2">
                  <c:v>799</c:v>
                </c:pt>
                <c:pt idx="3">
                  <c:v>461</c:v>
                </c:pt>
                <c:pt idx="4">
                  <c:v>1705</c:v>
                </c:pt>
                <c:pt idx="5">
                  <c:v>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9-40DC-9BA2-907F70101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228888"/>
        <c:axId val="344229216"/>
      </c:barChart>
      <c:catAx>
        <c:axId val="34422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9216"/>
        <c:crosses val="autoZero"/>
        <c:auto val="1"/>
        <c:lblAlgn val="ctr"/>
        <c:lblOffset val="100"/>
        <c:noMultiLvlLbl val="0"/>
      </c:catAx>
      <c:valAx>
        <c:axId val="34422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60B9C-C6AC-4653-ABAE-804D332B2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552E7-C123-4C99-B534-D4BE0EE13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985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5D1F9-7439-4020-934F-93B90C226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6A695-7BAC-4943-815B-72A425BA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344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Twitter</dc:title>
  <dc:creator>Frederik Peiniger</dc:creator>
  <cp:lastModifiedBy>Frederik Peiniger</cp:lastModifiedBy>
  <cp:revision>1</cp:revision>
  <dcterms:created xsi:type="dcterms:W3CDTF">2019-03-11T20:40:10Z</dcterms:created>
  <dcterms:modified xsi:type="dcterms:W3CDTF">2019-03-11T20:40:14Z</dcterms:modified>
</cp:coreProperties>
</file>