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1699A-66B5-4AA7-A232-2BB85F0C2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</a:t>
            </a:r>
            <a:r>
              <a:rPr lang="ar-AE"/>
              <a:t>مصرف الراجحي - 1 </a:t>
            </a:r>
            <a:r>
              <a:rPr lang="en-US"/>
              <a:t>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3B421B-1BB2-433D-83F2-24E201C032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682449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155172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28664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71492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430716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012643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0228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142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#ادفع_بثواني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456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#مصرف_الراجحي_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ApplePay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949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#مصرف_الراجحي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36.266666666667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19.866666666667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74.133333333333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7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#مصرفية_الراجحي_الرقمية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150.28571428571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728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#مصرفي_آمن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900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#الحملة_الخليجية_للتوعية_بالسرطان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854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#اليوم_الوطني_الكويتي_58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879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#مكافأة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558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103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#بطاقة_إنسان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62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1F172-2421-487C-B0E6-B18BD8B12E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</p:spTree>
    <p:extLst>
      <p:ext uri="{BB962C8B-B14F-4D97-AF65-F5344CB8AC3E}">
        <p14:creationId xmlns:p14="http://schemas.microsoft.com/office/powerpoint/2010/main" val="3345380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1D168-010B-424C-BE1B-76CCD6F0A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</a:t>
            </a:r>
            <a:r>
              <a:rPr lang="ar-AE"/>
              <a:t>مصرف الراجحي - 2 </a:t>
            </a:r>
            <a:r>
              <a:rPr lang="en-US"/>
              <a:t>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128D1F-723F-44F9-B994-0B00B13D68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3285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397964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62340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717787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91416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100025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63016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35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#مدى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354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#المباشر_للأفراد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88.714285714286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8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#السوق_الإلكتروني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188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#أسرع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20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#مؤتمر_تمويل_الاسكان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56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#مستحبات_يوم_الجمعة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120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6938E-4E6B-4AC2-BA6D-72C53650E8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</p:spTree>
    <p:extLst>
      <p:ext uri="{BB962C8B-B14F-4D97-AF65-F5344CB8AC3E}">
        <p14:creationId xmlns:p14="http://schemas.microsoft.com/office/powerpoint/2010/main" val="16398825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225</Words>
  <Application>Microsoft Office PowerPoint</Application>
  <PresentationFormat>On-screen Show (4:3)</PresentationFormat>
  <Paragraphs>112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Twitter Hashtag Detection | مصرف الراجحي - 1 of 2</vt:lpstr>
      <vt:lpstr>Twitter Hashtag Detection | مصرف الراجحي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| مصرف الراجحي - 1 of 2</dc:title>
  <dc:creator>Frederik Peiniger</dc:creator>
  <cp:lastModifiedBy>Frederik Peiniger</cp:lastModifiedBy>
  <cp:revision>1</cp:revision>
  <dcterms:created xsi:type="dcterms:W3CDTF">2019-03-11T15:42:04Z</dcterms:created>
  <dcterms:modified xsi:type="dcterms:W3CDTF">2019-03-11T15:42:41Z</dcterms:modified>
</cp:coreProperties>
</file>