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Rajhi Bank (مصرف الراجحي)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596245</c:v>
                </c:pt>
                <c:pt idx="1">
                  <c:v>596266</c:v>
                </c:pt>
                <c:pt idx="2">
                  <c:v>596279</c:v>
                </c:pt>
                <c:pt idx="3">
                  <c:v>596305</c:v>
                </c:pt>
                <c:pt idx="4">
                  <c:v>596332</c:v>
                </c:pt>
                <c:pt idx="5">
                  <c:v>596381</c:v>
                </c:pt>
                <c:pt idx="6">
                  <c:v>596419</c:v>
                </c:pt>
                <c:pt idx="7">
                  <c:v>596451</c:v>
                </c:pt>
                <c:pt idx="8">
                  <c:v>596494</c:v>
                </c:pt>
                <c:pt idx="9">
                  <c:v>596559</c:v>
                </c:pt>
                <c:pt idx="10">
                  <c:v>596622</c:v>
                </c:pt>
                <c:pt idx="11">
                  <c:v>596654</c:v>
                </c:pt>
                <c:pt idx="12">
                  <c:v>596692</c:v>
                </c:pt>
                <c:pt idx="13">
                  <c:v>596732</c:v>
                </c:pt>
                <c:pt idx="14">
                  <c:v>596760</c:v>
                </c:pt>
                <c:pt idx="15">
                  <c:v>596793</c:v>
                </c:pt>
                <c:pt idx="16">
                  <c:v>596828</c:v>
                </c:pt>
                <c:pt idx="17">
                  <c:v>596859</c:v>
                </c:pt>
                <c:pt idx="18">
                  <c:v>596880</c:v>
                </c:pt>
                <c:pt idx="19">
                  <c:v>596922</c:v>
                </c:pt>
                <c:pt idx="20">
                  <c:v>596940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3-4890-AECE-4F40541A77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23199723</c:v>
                </c:pt>
                <c:pt idx="1">
                  <c:v>23191003</c:v>
                </c:pt>
                <c:pt idx="2">
                  <c:v>23192042</c:v>
                </c:pt>
                <c:pt idx="3">
                  <c:v>23190274</c:v>
                </c:pt>
                <c:pt idx="4">
                  <c:v>23188759</c:v>
                </c:pt>
                <c:pt idx="5">
                  <c:v>23187406</c:v>
                </c:pt>
                <c:pt idx="6">
                  <c:v>23192955</c:v>
                </c:pt>
                <c:pt idx="7">
                  <c:v>23186097</c:v>
                </c:pt>
                <c:pt idx="8">
                  <c:v>23185645</c:v>
                </c:pt>
                <c:pt idx="9">
                  <c:v>23184566</c:v>
                </c:pt>
                <c:pt idx="10">
                  <c:v>23182289</c:v>
                </c:pt>
                <c:pt idx="11">
                  <c:v>23182091</c:v>
                </c:pt>
                <c:pt idx="12">
                  <c:v>23180990</c:v>
                </c:pt>
                <c:pt idx="13">
                  <c:v>23186291</c:v>
                </c:pt>
                <c:pt idx="14">
                  <c:v>23186255</c:v>
                </c:pt>
                <c:pt idx="15">
                  <c:v>23178743</c:v>
                </c:pt>
                <c:pt idx="16">
                  <c:v>23179104</c:v>
                </c:pt>
                <c:pt idx="17">
                  <c:v>23176415</c:v>
                </c:pt>
                <c:pt idx="18">
                  <c:v>23175321</c:v>
                </c:pt>
                <c:pt idx="19">
                  <c:v>23174146</c:v>
                </c:pt>
                <c:pt idx="20">
                  <c:v>23172282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23-4890-AECE-4F40541A77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AlJazira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627192</c:v>
                </c:pt>
                <c:pt idx="1">
                  <c:v>627175</c:v>
                </c:pt>
                <c:pt idx="2">
                  <c:v>627151</c:v>
                </c:pt>
                <c:pt idx="3">
                  <c:v>627128</c:v>
                </c:pt>
                <c:pt idx="4">
                  <c:v>627100</c:v>
                </c:pt>
                <c:pt idx="5">
                  <c:v>627066</c:v>
                </c:pt>
                <c:pt idx="6">
                  <c:v>627041</c:v>
                </c:pt>
                <c:pt idx="7">
                  <c:v>627004</c:v>
                </c:pt>
                <c:pt idx="8">
                  <c:v>626959</c:v>
                </c:pt>
                <c:pt idx="9">
                  <c:v>626933</c:v>
                </c:pt>
                <c:pt idx="10">
                  <c:v>626911</c:v>
                </c:pt>
                <c:pt idx="11">
                  <c:v>626890</c:v>
                </c:pt>
                <c:pt idx="12">
                  <c:v>626865</c:v>
                </c:pt>
                <c:pt idx="13">
                  <c:v>626850</c:v>
                </c:pt>
                <c:pt idx="14">
                  <c:v>626807</c:v>
                </c:pt>
                <c:pt idx="15">
                  <c:v>626780</c:v>
                </c:pt>
                <c:pt idx="16">
                  <c:v>626751</c:v>
                </c:pt>
                <c:pt idx="17">
                  <c:v>626728</c:v>
                </c:pt>
                <c:pt idx="18">
                  <c:v>626699</c:v>
                </c:pt>
                <c:pt idx="19">
                  <c:v>626673</c:v>
                </c:pt>
                <c:pt idx="20">
                  <c:v>626646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23-4890-AECE-4F40541A77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Riyad Bank بنك الرياض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275895</c:v>
                </c:pt>
                <c:pt idx="1">
                  <c:v>275895</c:v>
                </c:pt>
                <c:pt idx="2">
                  <c:v>275885</c:v>
                </c:pt>
                <c:pt idx="3">
                  <c:v>275874</c:v>
                </c:pt>
                <c:pt idx="4">
                  <c:v>275866</c:v>
                </c:pt>
                <c:pt idx="5">
                  <c:v>275874</c:v>
                </c:pt>
                <c:pt idx="6">
                  <c:v>275862</c:v>
                </c:pt>
                <c:pt idx="7">
                  <c:v>275858</c:v>
                </c:pt>
                <c:pt idx="8">
                  <c:v>275854</c:v>
                </c:pt>
                <c:pt idx="9">
                  <c:v>275850</c:v>
                </c:pt>
                <c:pt idx="10">
                  <c:v>275856</c:v>
                </c:pt>
                <c:pt idx="11">
                  <c:v>275849</c:v>
                </c:pt>
                <c:pt idx="12">
                  <c:v>275841</c:v>
                </c:pt>
                <c:pt idx="13">
                  <c:v>275831</c:v>
                </c:pt>
                <c:pt idx="14">
                  <c:v>275829</c:v>
                </c:pt>
                <c:pt idx="15">
                  <c:v>275824</c:v>
                </c:pt>
                <c:pt idx="16">
                  <c:v>275815</c:v>
                </c:pt>
                <c:pt idx="17">
                  <c:v>275810</c:v>
                </c:pt>
                <c:pt idx="18">
                  <c:v>275806</c:v>
                </c:pt>
                <c:pt idx="19">
                  <c:v>275805</c:v>
                </c:pt>
                <c:pt idx="20">
                  <c:v>275800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3-4890-AECE-4F40541A77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The National Commercial Bank - Alahlincb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371907</c:v>
                </c:pt>
                <c:pt idx="1">
                  <c:v>371996</c:v>
                </c:pt>
                <c:pt idx="2">
                  <c:v>372071</c:v>
                </c:pt>
                <c:pt idx="3">
                  <c:v>372183</c:v>
                </c:pt>
                <c:pt idx="4">
                  <c:v>372324</c:v>
                </c:pt>
                <c:pt idx="5">
                  <c:v>372453</c:v>
                </c:pt>
                <c:pt idx="6">
                  <c:v>372590</c:v>
                </c:pt>
                <c:pt idx="7">
                  <c:v>372700</c:v>
                </c:pt>
                <c:pt idx="8">
                  <c:v>372777</c:v>
                </c:pt>
                <c:pt idx="9">
                  <c:v>372826</c:v>
                </c:pt>
                <c:pt idx="10">
                  <c:v>372912</c:v>
                </c:pt>
                <c:pt idx="11">
                  <c:v>372982</c:v>
                </c:pt>
                <c:pt idx="12">
                  <c:v>373052</c:v>
                </c:pt>
                <c:pt idx="13">
                  <c:v>373114</c:v>
                </c:pt>
                <c:pt idx="14">
                  <c:v>373191</c:v>
                </c:pt>
                <c:pt idx="15">
                  <c:v>373272</c:v>
                </c:pt>
                <c:pt idx="16">
                  <c:v>373348</c:v>
                </c:pt>
                <c:pt idx="17">
                  <c:v>373379</c:v>
                </c:pt>
                <c:pt idx="18">
                  <c:v>373397</c:v>
                </c:pt>
                <c:pt idx="19">
                  <c:v>373426</c:v>
                </c:pt>
                <c:pt idx="20">
                  <c:v>373429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23-4890-AECE-4F40541A77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مصرف اﻹنماء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Sheet1!$G$2:$G$22</c:f>
              <c:numCache>
                <c:formatCode>General</c:formatCode>
                <c:ptCount val="21"/>
                <c:pt idx="0">
                  <c:v>30642</c:v>
                </c:pt>
                <c:pt idx="1">
                  <c:v>30676</c:v>
                </c:pt>
                <c:pt idx="2">
                  <c:v>30688</c:v>
                </c:pt>
                <c:pt idx="3">
                  <c:v>30696</c:v>
                </c:pt>
                <c:pt idx="4">
                  <c:v>30715</c:v>
                </c:pt>
                <c:pt idx="5">
                  <c:v>30741</c:v>
                </c:pt>
                <c:pt idx="6">
                  <c:v>30754</c:v>
                </c:pt>
                <c:pt idx="7">
                  <c:v>30764</c:v>
                </c:pt>
                <c:pt idx="8">
                  <c:v>30774</c:v>
                </c:pt>
                <c:pt idx="9">
                  <c:v>30777</c:v>
                </c:pt>
                <c:pt idx="10">
                  <c:v>30789</c:v>
                </c:pt>
                <c:pt idx="11">
                  <c:v>30805</c:v>
                </c:pt>
                <c:pt idx="12">
                  <c:v>30822</c:v>
                </c:pt>
                <c:pt idx="13">
                  <c:v>30833</c:v>
                </c:pt>
                <c:pt idx="14">
                  <c:v>30959</c:v>
                </c:pt>
                <c:pt idx="15">
                  <c:v>31274</c:v>
                </c:pt>
                <c:pt idx="16">
                  <c:v>31518</c:v>
                </c:pt>
                <c:pt idx="17">
                  <c:v>31775</c:v>
                </c:pt>
                <c:pt idx="18">
                  <c:v>31953</c:v>
                </c:pt>
                <c:pt idx="19">
                  <c:v>32062</c:v>
                </c:pt>
                <c:pt idx="20">
                  <c:v>32072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23-4890-AECE-4F40541A77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Mastercard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43515</c:v>
                </c:pt>
                <c:pt idx="1">
                  <c:v>43516</c:v>
                </c:pt>
                <c:pt idx="2">
                  <c:v>43517</c:v>
                </c:pt>
                <c:pt idx="3">
                  <c:v>43518</c:v>
                </c:pt>
                <c:pt idx="4">
                  <c:v>43519</c:v>
                </c:pt>
                <c:pt idx="5">
                  <c:v>43520</c:v>
                </c:pt>
                <c:pt idx="6">
                  <c:v>43521</c:v>
                </c:pt>
                <c:pt idx="7">
                  <c:v>43522</c:v>
                </c:pt>
                <c:pt idx="8">
                  <c:v>43523</c:v>
                </c:pt>
                <c:pt idx="9">
                  <c:v>43524</c:v>
                </c:pt>
                <c:pt idx="10">
                  <c:v>43525</c:v>
                </c:pt>
                <c:pt idx="11">
                  <c:v>43526</c:v>
                </c:pt>
                <c:pt idx="12">
                  <c:v>43527</c:v>
                </c:pt>
                <c:pt idx="13">
                  <c:v>43528</c:v>
                </c:pt>
                <c:pt idx="14">
                  <c:v>43529</c:v>
                </c:pt>
                <c:pt idx="15">
                  <c:v>43530</c:v>
                </c:pt>
                <c:pt idx="16">
                  <c:v>43531</c:v>
                </c:pt>
                <c:pt idx="17">
                  <c:v>43532</c:v>
                </c:pt>
                <c:pt idx="18">
                  <c:v>43533</c:v>
                </c:pt>
                <c:pt idx="19">
                  <c:v>43534</c:v>
                </c:pt>
                <c:pt idx="20">
                  <c:v>43535</c:v>
                </c:pt>
              </c:numCache>
            </c:numRef>
          </c:cat>
          <c:val>
            <c:numRef>
              <c:f>Sheet1!$H$2:$H$22</c:f>
              <c:numCache>
                <c:formatCode>General</c:formatCode>
                <c:ptCount val="21"/>
                <c:pt idx="16">
                  <c:v>16228041</c:v>
                </c:pt>
                <c:pt idx="17">
                  <c:v>16226682</c:v>
                </c:pt>
                <c:pt idx="18">
                  <c:v>16225860</c:v>
                </c:pt>
                <c:pt idx="19">
                  <c:v>16225080</c:v>
                </c:pt>
                <c:pt idx="20">
                  <c:v>16223841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23-4890-AECE-4F40541A7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657720"/>
        <c:axId val="302656080"/>
      </c:lineChart>
      <c:dateAx>
        <c:axId val="30265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56080"/>
        <c:crosses val="autoZero"/>
        <c:auto val="1"/>
        <c:lblOffset val="100"/>
        <c:baseTimeUnit val="days"/>
      </c:dateAx>
      <c:valAx>
        <c:axId val="30265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5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6614-2B82-4C36-AF02-009648CB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7AFAC8-C039-4F35-8F80-21EF05F569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119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9C520-56C9-42A0-BBD7-0E041B494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6972C-2FC8-49B6-8770-F24E8AB3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79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Facebook</dc:title>
  <dc:creator>Frederik Peiniger</dc:creator>
  <cp:lastModifiedBy>Frederik Peiniger</cp:lastModifiedBy>
  <cp:revision>1</cp:revision>
  <dcterms:created xsi:type="dcterms:W3CDTF">2019-03-11T11:58:26Z</dcterms:created>
  <dcterms:modified xsi:type="dcterms:W3CDTF">2019-03-11T11:58:31Z</dcterms:modified>
</cp:coreProperties>
</file>