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</c:f>
            </c:multiLvlStrRef>
          </c:cat>
          <c:val>
            <c:numRef>
              <c:f>Sheet1!$B$2:$B$25</c:f>
            </c:numRef>
          </c:val>
          <c:smooth val="0"/>
          <c:extLst>
            <c:ext xmlns:c16="http://schemas.microsoft.com/office/drawing/2014/chart" uri="{C3380CC4-5D6E-409C-BE32-E72D297353CC}">
              <c16:uniqueId val="{00000000-E6C2-433D-9B08-45545E4532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3678288"/>
        <c:axId val="263679928"/>
      </c:lineChart>
      <c:catAx>
        <c:axId val="263678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3679928"/>
        <c:crosses val="autoZero"/>
        <c:auto val="1"/>
        <c:lblAlgn val="ctr"/>
        <c:lblOffset val="100"/>
        <c:noMultiLvlLbl val="0"/>
      </c:catAx>
      <c:valAx>
        <c:axId val="263679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3678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2C639B-144D-4A39-9E11-6CB962819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 | MAN Truck &amp; Bus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9545EF1-06BF-44F1-965A-91A5BBD95AE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451066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63C696-C946-41B6-B25D-8A7937623C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05/01/2017 - 04/30/2019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E441F1-ADA0-49BD-BCAB-7794FB247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765673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Impressions | MAN Truck &amp; Bus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Impressions | MAN Truck &amp; Bus</dc:title>
  <dc:creator>Frederik Peiniger</dc:creator>
  <cp:lastModifiedBy>Frederik Peiniger</cp:lastModifiedBy>
  <cp:revision>1</cp:revision>
  <dcterms:created xsi:type="dcterms:W3CDTF">2019-05-14T12:49:26Z</dcterms:created>
  <dcterms:modified xsi:type="dcterms:W3CDTF">2019-05-14T12:49:31Z</dcterms:modified>
</cp:coreProperties>
</file>