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Hyundai Nicaragua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43521</c:v>
                </c:pt>
                <c:pt idx="1">
                  <c:v>43522</c:v>
                </c:pt>
                <c:pt idx="2">
                  <c:v>43523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2D-441F-87B5-35B5CC5AE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97736"/>
        <c:axId val="350295112"/>
      </c:lineChart>
      <c:dateAx>
        <c:axId val="35029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95112"/>
        <c:crosses val="autoZero"/>
        <c:auto val="1"/>
        <c:lblOffset val="100"/>
        <c:baseTimeUnit val="days"/>
      </c:dateAx>
      <c:valAx>
        <c:axId val="35029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9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Hyundai Nicaragua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Link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3.9190803224843002E-2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2-449B-885D-5494D3E3B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400912"/>
        <c:axId val="352407800"/>
      </c:barChart>
      <c:catAx>
        <c:axId val="35240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07800"/>
        <c:crosses val="autoZero"/>
        <c:auto val="1"/>
        <c:lblAlgn val="ctr"/>
        <c:lblOffset val="100"/>
        <c:noMultiLvlLbl val="0"/>
      </c:catAx>
      <c:valAx>
        <c:axId val="35240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0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Hyundai Nicaragua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D-4558-9531-C67B2BB02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4154456"/>
        <c:axId val="184154784"/>
      </c:barChart>
      <c:catAx>
        <c:axId val="18415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54784"/>
        <c:crosses val="autoZero"/>
        <c:auto val="1"/>
        <c:lblAlgn val="ctr"/>
        <c:lblOffset val="100"/>
        <c:noMultiLvlLbl val="0"/>
      </c:catAx>
      <c:valAx>
        <c:axId val="18415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5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148A-0FF6-4830-90F7-6AFC7C00A5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A7BB1C-9F6B-49A7-AD1B-6DB157C2B8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NICARAGUA</a:t>
            </a:r>
          </a:p>
        </p:txBody>
      </p:sp>
    </p:spTree>
    <p:extLst>
      <p:ext uri="{BB962C8B-B14F-4D97-AF65-F5344CB8AC3E}">
        <p14:creationId xmlns:p14="http://schemas.microsoft.com/office/powerpoint/2010/main" val="98955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12EE-F8AE-4A87-B345-72F9E96F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Hyundai Nicaragua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55DE1-CF3A-4896-A8DB-A9942D5EB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106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8E20E-1C1E-423E-950C-8F7B13946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7259-5F5B-4A7A-84F9-EA1AD71A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2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ED388-2264-4FE2-8238-6867F9C5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Hyundai Nicaragua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765F3C-EFC6-4D65-9D8A-CF05E88E5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706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50714-DB1F-4326-A980-FFA9B5F11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3F638-24C2-4517-AE90-4ADB8A4DF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53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966E-F925-4B89-8DFD-04AB8F7C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Hyundai Nicaragua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499B2-3E6E-4EE0-9CCA-F8FB474A3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25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68879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5559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608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70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417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95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28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114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35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67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6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286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18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19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04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234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17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1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Hyundai Nicaragua - 2019-02-25 17:17:01 </a:t>
                      </a:r>
                      <a:r>
                        <a:rPr lang="es-ES" sz="1000"/>
                        <a:t> 
 ¡Sabemos que querés que tu auto brille como nuevo y esta promoción es la ideal para vos!
Conocé más aquí 👇🏻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https://scontent.xx.fbcdn.net/v/t1.0-1/p200x200/14199674_1137240776342274_6787961492885379611_n.png?_nc_cat=109&amp;_nc_ht=scontent.xx&amp;oh=cf2a8827506fea80c5d6742fc558c972&amp;oe=5D283DBA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229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0054E-C9AA-4AE7-842D-857575BA9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02/25/2019 - 02/27/2019</a:t>
            </a:r>
          </a:p>
        </p:txBody>
      </p:sp>
    </p:spTree>
    <p:extLst>
      <p:ext uri="{BB962C8B-B14F-4D97-AF65-F5344CB8AC3E}">
        <p14:creationId xmlns:p14="http://schemas.microsoft.com/office/powerpoint/2010/main" val="3546099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AF10-4F8E-40A1-8F1B-11CBE532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Hyundai Nicaragua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E7E8E-6D9E-42C6-AC2D-C57537338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006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1647C-8522-47A0-A022-E13389B29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82F07-76F1-41F4-B91B-60CA86A2F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828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Content Optimization Benchmark</vt:lpstr>
      <vt:lpstr>Facebook Own Posts | Hyundai Nicaragua</vt:lpstr>
      <vt:lpstr>Facebook Interaction Rate By Post Type | Hyundai Nicaragua</vt:lpstr>
      <vt:lpstr>Facebook Own Posts Table | Hyundai Nicaragua</vt:lpstr>
      <vt:lpstr>Facebook Own Posts App Usage | Hyundai Nicaragua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2019-02-27T21:32:32Z</dcterms:created>
  <dcterms:modified xsi:type="dcterms:W3CDTF">2019-02-27T21:32:40Z</dcterms:modified>
</cp:coreProperties>
</file>