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Franklin Templeton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3769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8-4D76-9DE5-D41D9EAD10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PIMCO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4247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8-4D76-9DE5-D41D9EAD10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Aberdeen Standard Investments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1381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8-4D76-9DE5-D41D9EAD10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Schroders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2584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58-4D76-9DE5-D41D9EAD10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AXA Investment Managers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1115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58-4D76-9DE5-D41D9EAD10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AllianceBernstein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1314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58-4D76-9DE5-D41D9EAD10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M&amp;G Investments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747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58-4D76-9DE5-D41D9EAD10B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DWS Group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1069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58-4D76-9DE5-D41D9EAD10B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Natixis Asset Management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81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58-4D76-9DE5-D41D9EAD10B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BlackRock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18779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58-4D76-9DE5-D41D9EAD10B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J.P. Morgan Asset Management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4475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58-4D76-9DE5-D41D9EAD10B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UBS Asset Management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4882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58-4D76-9DE5-D41D9EAD10B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Allianz Global Investors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1208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758-4D76-9DE5-D41D9EAD10B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Invesco US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1356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758-4D76-9DE5-D41D9EAD10B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Amundi Pioneer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Franklin Templeton</c:v>
                </c:pt>
                <c:pt idx="1">
                  <c:v>PIMCO</c:v>
                </c:pt>
                <c:pt idx="2">
                  <c:v>Aberdeen Standard Investments</c:v>
                </c:pt>
                <c:pt idx="3">
                  <c:v>Schroders</c:v>
                </c:pt>
                <c:pt idx="4">
                  <c:v>AXA Investment Managers</c:v>
                </c:pt>
                <c:pt idx="5">
                  <c:v>AllianceBernstein</c:v>
                </c:pt>
                <c:pt idx="6">
                  <c:v>M&amp;G Investments</c:v>
                </c:pt>
                <c:pt idx="7">
                  <c:v>DWS Group</c:v>
                </c:pt>
                <c:pt idx="8">
                  <c:v>Natixis Asset Management</c:v>
                </c:pt>
                <c:pt idx="9">
                  <c:v>BlackRock</c:v>
                </c:pt>
                <c:pt idx="10">
                  <c:v>J.P. Morgan Asset Management</c:v>
                </c:pt>
                <c:pt idx="11">
                  <c:v>UBS Asset Management</c:v>
                </c:pt>
                <c:pt idx="12">
                  <c:v>Allianz Global Investors</c:v>
                </c:pt>
                <c:pt idx="13">
                  <c:v>Invesco US</c:v>
                </c:pt>
                <c:pt idx="14">
                  <c:v>Amundi Pioneer</c:v>
                </c:pt>
              </c:strCache>
            </c:str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758-4D76-9DE5-D41D9EAD1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6821240"/>
        <c:axId val="250781936"/>
      </c:barChart>
      <c:catAx>
        <c:axId val="246821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81936"/>
        <c:crosses val="autoZero"/>
        <c:auto val="1"/>
        <c:lblAlgn val="ctr"/>
        <c:lblOffset val="100"/>
        <c:noMultiLvlLbl val="0"/>
      </c:catAx>
      <c:valAx>
        <c:axId val="2507819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2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2941-02E6-4886-961F-6B87F214D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 Growth # (MOM) | Main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71971-5702-48A5-9C28-D6A51D1DE8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028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C9D5B-45E7-4B11-AD25-F434F1041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85AA7-7C48-4B5E-965E-230C57DF1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213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 Growth # (MOM) | Main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Growth # (MOM) | Main Competitors</dc:title>
  <dc:creator>Frederik Peiniger</dc:creator>
  <cp:lastModifiedBy>Frederik Peiniger</cp:lastModifiedBy>
  <cp:revision>1</cp:revision>
  <dcterms:created xsi:type="dcterms:W3CDTF">2019-10-08T16:02:17Z</dcterms:created>
  <dcterms:modified xsi:type="dcterms:W3CDTF">2019-10-08T16:02:22Z</dcterms:modified>
</cp:coreProperties>
</file>