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3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978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7F21-4975-BE78-F7378FC3F7DF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extLst>
            <c:ext xmlns:c16="http://schemas.microsoft.com/office/drawing/2014/chart" uri="{C3380CC4-5D6E-409C-BE32-E72D297353CC}">
              <c16:uniqueId val="{00000001-7F21-4975-BE78-F7378FC3F7DF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Sheet1!$D$2:$D$7</c:f>
            </c:numRef>
          </c:val>
          <c:extLst>
            <c:ext xmlns:c16="http://schemas.microsoft.com/office/drawing/2014/chart" uri="{C3380CC4-5D6E-409C-BE32-E72D297353CC}">
              <c16:uniqueId val="{00000002-7F21-4975-BE78-F7378FC3F7DF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Sheet1!$E$2:$E$7</c:f>
            </c:numRef>
          </c:val>
          <c:extLst>
            <c:ext xmlns:c16="http://schemas.microsoft.com/office/drawing/2014/chart" uri="{C3380CC4-5D6E-409C-BE32-E72D297353CC}">
              <c16:uniqueId val="{00000003-7F21-4975-BE78-F7378FC3F7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0464056"/>
        <c:axId val="290466680"/>
      </c:radarChart>
      <c:catAx>
        <c:axId val="290464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466680"/>
        <c:crosses val="autoZero"/>
        <c:auto val="1"/>
        <c:lblAlgn val="ctr"/>
        <c:lblOffset val="100"/>
        <c:noMultiLvlLbl val="0"/>
      </c:catAx>
      <c:valAx>
        <c:axId val="290466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464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AA50A-5E50-44E4-B7BC-9AC635A54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B2DED1-8A2B-44E5-810B-D5D2AD926A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167119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E78DDB-2AD0-4DF7-8BE9-90E4A0A457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01/21/2019 - 02/04/2019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5ACA31-5F80-4796-A337-4C4352E8C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14577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Radar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Radar | All Pages</dc:title>
  <dc:creator>Frederik Peiniger</dc:creator>
  <cp:lastModifiedBy>Frederik Peiniger</cp:lastModifiedBy>
  <cp:revision>1</cp:revision>
  <dcterms:created xsi:type="dcterms:W3CDTF">2019-02-05T12:48:20Z</dcterms:created>
  <dcterms:modified xsi:type="dcterms:W3CDTF">2019-02-05T12:48:24Z</dcterms:modified>
</cp:coreProperties>
</file>