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ECB8C-C3EB-4C93-B7DD-81E8AEFDC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| All Pages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AE5FF9-1F9E-48E9-B9AF-56881259E5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4868035"/>
              </p:ext>
            </p:extLst>
          </p:nvPr>
        </p:nvGraphicFramePr>
        <p:xfrm>
          <a:off x="457200" y="1731963"/>
          <a:ext cx="8229600" cy="329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114332248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418405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896524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949090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949802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18775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144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TRUMPF - 2019-01-31 16:15:19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Get the latest laser technology trends from glass cutting to copper welding! Join our presentations at SPIE, the international society for optics and photonics &amp; experience our newly developed green laser at #TRUMPF booth 1237. #PhotonicsWest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https://image-store.slidesharecdn.com/102b1b78-7c00-49f2-a13b-090bba173d12-large.jpeg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424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TRUMPF - 2019-01-30 17:05:09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Wave instead of beam: Read in our new TRUMPF Online Magazine article how the transition from geometrical optics to wave optics can increase productivity a thousandfold. www.trumpf.com/s/kpg5nr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https://image-store.slidesharecdn.com/a85c6f19-9b20-4dbd-82ea-8b8f14a7bbbb-large.jpeg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68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30A827-FC72-42FD-9541-3DBA5AC2C0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2585349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278FE-26F2-45A5-988B-3118465DC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| All Pages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645B69-258F-4B21-A01B-662E200191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96195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155498873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828147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241436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975749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794961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88533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472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TRUMPF - 2019-01-29 17:38:10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Automatisierung und der Aufbau einer digitalen Wertschöpfungskette: "Beides muss Hand in Hand gehen", so Thomas Fehn, Vertriebsleiter bei #TRUMPF #AdditiveManufacturing. Jetzt mehr lesen im Magazin der Formnext - international exhibition and conference https://lnkd.in/eXTvNXM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https://media.licdn.com/media-proxy/ext?w=800&amp;h=533&amp;f=n&amp;hash=WDsEfGm%2BSyHuF6ynkNCKdAZvjeA%3D&amp;ora=1%2CaFBCTXdkRmpGL2lvQUFBPQ%2CxAVta5g-0R6snBVXzx0mrqqE4km56EJGQY_VDC_kGHDolZDAPCi4LditIO718R95eiwAmRtSPbb2BF_jEpK1RIruYrgzzsqlco-dSyA5OElm1Cdl3PY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0204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B320CE-725B-4E70-813F-CB11CF7A81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986324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46266-B73F-4D0B-9F71-C28E44671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| All Pages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0F203C-DC41-4650-8B4E-BF17EFDE38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93405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10513950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160908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919046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914090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102734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35715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165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TRUMPF - 2019-01-28 17:50:12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Live demos, expert discussions, guided tours and much more – join us at our in-house trade show #INTECH from March 26 to 29, 2019 in Dizingen. Registration is open as of today! www.trumpf.com/s/intech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https://image-store.slidesharecdn.com/3d4af634-1fc7-488a-b488-052e3b247852-large.png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010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TRUMPF - 2019-01-28 16:05:26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While we are shaping the digital future in manufacturing and are leading many innovative fields that change the world, TRUMPF is proud to remain a family company. This is also reflected in the yearly parents' evening where our new apprentices and students can show their parents their workplace, projects and colleagues.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https://image-store.slidesharecdn.com/84501af3-fb7c-4478-9e98-92b9d74a9ff6-large.jpeg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909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D8A11B-DD5E-4EC6-BF52-4C5DC7CE69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117217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396F6-9F95-47EE-BE0B-2423664D2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| All Pages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1AE27C-E7CE-4F11-A6E4-56734684EC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90204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206403788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333964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125084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89563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309816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099404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345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TRUMPF - 2019-01-25 15:15:13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What are your resolutions for 2019? That's what Tamás Major, Managing Director TRUMPF Hungary, told us: "I am the father of two children – and I am passionate about this task. In the New Year I would like to visit many museums and the Parliament building in Budapest with my family. And my business intention is to lay the foundations for the future in Hungary."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https://image-store.slidesharecdn.com/17226e98-a3aa-4795-a3f0-e548b2771edd-large.jpeg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645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TRUMPF - 2019-01-25 11:45:05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An artificial sun as power source for clean energy? Read about this opportunity in our #TRUMPF Online Magazine. https://lnkd.in/dS3Z4eF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https://assets.fcld.me/uploads/assets/5194/28sbt0jngnwg00wc8kcwc404wgcckwkoossk0k80swowgwc8kc.jpg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7007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B2B535-71DD-462C-8C1D-EF9ED2AA5C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2093619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924FC-9B64-442E-A855-B9B5B0BBC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| All Pages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3C88EE-A3E9-4846-8F4A-39A6ED0A8D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62171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167789178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747756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937984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642546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169629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26338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027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TRUMPF - 2019-01-24 16:45:20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Medical technology products have many special requirements. Among other things, each product must have a UDI-Code (=Unique Device Identification) to always keep track on the product. Read how #TRUMPF helps with a turnkey complete package: https://lnkd.in/d8AzTN9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https://image-store.slidesharecdn.com/b63c84ad-0e46-444e-92e6-5abc22b28916-large.jpeg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216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TRUMPF - 2019-01-24 12:00:15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Our Job of the Week: TRUMPF Graduate Program – Business Talents (w/m) 
You are about to finish your Master's or your Doctorate degree? Our Graduate Program – Business Talents offers you a tailor-made entry into professional life and gives you the opportunity to get to know different areas within TRUMPF, including one assignment abroad. Interested?
Apply now: https://lnkd.in/dreyr8u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https://assets.fcld.me/uploads/assets/5194/2fs04b6e7n9c8wgkcskg40sk048koowss4s4c44kwoogkwcsg4.jpg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6726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0A1D8E-70B6-485F-8512-A4E0CEF768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1778804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4C8B7-5EB4-4E45-B2D8-F17E99E6B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| All Pages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33DCD1-ED33-4F29-9DF9-291EB2924F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38706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419035418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259901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567322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610837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532334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94032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845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TRUMPF - 2019-01-22 10:45:21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Kommen Sie zur bonding Firmenkontaktmesse in Karlsruhe am 24.01: Neben einem Vortrag um 14 Uhr zum Thema "TRUMPF Hochleistungslaser für die EUV-Lithographie", erfahren Sie rund um die Uhr am Stand D6 mehr über TRUMPF als Arbeitgeber. Wir freuen uns auf Sie! https://lnkd.in/debrZ86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https://image-store.slidesharecdn.com/fced0c68-251e-4627-9256-6d3e5a8fb9ba-large.png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21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TRUMPF - 2019-01-21 17:20:42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Heute eröffnete #TRUMPF Hüttinger gemeinsam mit Oberbürgermeister Martin Horn das neue Logistikzentrum in Freiburg.  Nach weniger als einem Baujahr wird der 1.900 m² große und digital vernetzte Neubau in Zukunft für einen reibungslosen Warenfluss sorgen. https://lnkd.in/d7G7HXN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https://image-store.slidesharecdn.com/42461a07-eb6a-4174-9b12-f1c14a712e8d-large.jpeg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1924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5F80FB-51B3-486E-BF5A-3636D8D9ED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3381046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C636F-2F65-4DD4-B706-9D6F07E45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| All Pages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03EC1B-2606-4485-B32A-4B11B8A339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93742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236340365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461141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313811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483057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00501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22128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628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TRUMPF - 2019-01-21 15:40:25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#Industrie40 in Italien: Die Welt berichtet über unseren Kunden &amp; wie #TRUMPF das Unternehmen bei der #digitalenTransformation mit umfassenden Lösungen unterstützt. #TruConnect
https://lnkd.in/dCyWURC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https://image-store.slidesharecdn.com/fc4cfc0a-8247-4c13-b645-d7564694b53e-large.jpeg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511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TRUMPF - 2019-01-18 12:00:35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It's time to reveal! The drawing posted on Monday was used to create icosahedrons – a polyhedron with 20 faces, 30 edges and 12 vertices. Made on a TruPunch 5000 and a TruBend 7036 as giveaways, they now beautify the ceiling in our #TruConnect Forum in Ditzingen. #createwithmetal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https://image-store.slidesharecdn.com/65c0e762-7d54-4a29-a730-3a8807079759-large.jpeg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7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TRUMPF - 2019-01-18 09:05:11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Follow our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0829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831B04-C57D-413D-912F-A64F513ADA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788711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4B1AA-965E-44F3-B32E-42A1B8EA0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| All Pages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762C58-EF07-43FC-8142-D0E79791B9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44775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29304601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791244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405869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320870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009794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898856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616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TRUMPF - 2019-01-17 16:30:34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Like a phoenix rising from the ashes: Using 3D printing, fascinating shapes and parts are created from just light and metal powder. How this process works step by step? Read here: www.trumpf.info/d1gzes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https://image-store.slidesharecdn.com/36608341-bb81-4874-9276-f2857f83cb50-large.jpeg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100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TRUMPF - 2019-01-17 15:40:45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Meet the industry players &amp; get an insight into the latest laser applications in the automotive world on February 14th! www.trumpf.com/s/automotivephotonics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https://media.licdn.com/media/AAUQAgE1AAgAAQAAAAAAAAO6AAAAJGFhZGY4MWJjLWVjYjEtNDRlZS1iNzU5LTE4ZWIyM2EzZDY3ZA.jpg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4365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4DEBD6-A1FC-4948-BBF1-D62DD5D292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8019370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33BF8-725B-44B0-867F-E6259E0F6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| All Pages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8C33EC-6224-49E1-9FA8-ACEF26C3F1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24471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13731735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470754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93263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090179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43317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810284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675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TRUMPF - 2019-01-17 15:38:29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Future Mobility &amp; Digitization – Don’t miss the opportunity to discuss these topics with experts at the Automotive Photonics! www.trumpf.com/s/automotivephotonics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https://media.licdn.com/media/AAUQAgE1AAgAAQAAAAAAAAJWAAAAJDg5ZWJmNzcyLWVmNTktNDcyNS1iMzIyLTBkMTQ1ZDZhMmIzMA.jpg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770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TRUMPF - 2019-01-17 15:18:09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Treffen Sie die Branche &amp; erleben Sie am 14.02. in Ditzingen die neusten Laseranwendungen aus der Automobilwelt! www.trumpf.com/s/automotivephotonics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https://media.licdn.com/media/AAUQAgE1AAgAAQAAAAAAAAFjAAAAJGRiNjczZWEzLTc3ZmQtNDdjYi1hMzY2LTRhNzg5YmUwNzFiYg.jpg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4744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22D5EF-D952-4124-B0D0-53223498F3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285568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1AC8C-B0BD-4F35-8738-F4C7AC022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| All Pages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42DBFD-5561-407E-8E4C-96EC54A48A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07023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7297784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337559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46400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139360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82720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899975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631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TRUMPF - 2019-01-17 15:11:25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Future Mobility &amp; Digitalisierung: Nutzen Sie die Chance &amp; diskutieren Sie diese Zukunftsthemen auf der Automotive Photonics! www.trumpf.com/s/automotivephotonics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https://media.licdn.com/media/AAUQAgE1AAgAAQAAAAAAAASxAAAAJDhlZDUzYWE0LTE0N2YtNDMzOC1iMDI0LTY3NTQ5MTQ1N2I2Ng.jpg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647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TRUMPF - 2019-01-17 09:00:21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Superb economy! Find out more about our new entry-level machine TruLaser Cell 5030 &amp; look forward to many advantages in the field of flexible 2D and 3D laser cutting. #TRUMPF www.trumpf.com/s/j5ra70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https://image-store.slidesharecdn.com/b2b84c93-0687-4fdd-a284-935121b1af8a-large.jpeg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7286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29411D-6381-4569-A037-D4A03850EC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2537904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6CB97-5CF5-44BD-A8BA-B785FDDB8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| All Pages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905258-61F4-4D60-BF9B-2B478B5A50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76603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319045269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043516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64199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172417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5050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53020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955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TRUMPF - 2019-01-16 15:39:10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"Nothing's impossible" for Luis Voces and his team of Hydracorte. 
More about our customers from Galicia in our online magazine: www.trumpf.com/s/sezi8x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https://media.licdn.com/dms/image/C5622AQFlU1isJzL2Ng/feedshare-shrink_8192/0?e=1548824400&amp;v=beta&amp;t=sh213Zih2HL1x9bVgcOx6DtQDCftYXUbzf1483VKNGc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381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TRUMPF - 2019-01-16 09:00:28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Your startup will change the future in procurement and HR process optimization? Then don't miss the opportunity to apply for our #startup2mittelstand project until January 20th and get on an exciting journey with us! More info: https://lnkd.in/d_w6pMa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https://image-store.slidesharecdn.com/bcb6fb18-3f97-4f2a-ba83-89e4d1d715bd-large.png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9937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27D02A-4D83-46FE-8864-5F432B728A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28355113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60A59-D196-42DB-8109-8D098585E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| All Pages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052CBD-69EE-4DB3-8A67-1CE7B8ABDB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54743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6417432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305587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002367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030096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601667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194129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238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TRUMPF - 2019-01-15 17:20:32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Waiting's almost over! In exactly one month the industry gathers again in Ditzingen to discuss the topics that move the automotive world. Have a look at our speed datings with experts and register now for free. www.trumpf.com/s/automotivephotonics
#TRUMPF #laser #sheetmetal #innovation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https://image-store.slidesharecdn.com/070a8145-2e5f-400c-96dd-e0e3111cc340-large.jpeg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430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TRUMPF - 2019-01-15 15:45:39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Traveling, education, family &amp; friends: Those are the top 3 New Year's resolutions of our interns. 56 of them told us their intentions for 2019 in a survey conducted at our Ditzingen location. #braveideas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https://image-store.slidesharecdn.com/99313cc1-27c0-40aa-9c52-00c6ccc40cf9-large.jpeg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4724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D6138B-143B-4938-8EA0-D3DC43905E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11743307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B03F4-73A8-44D6-8B2C-C9FE0C9F9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| All Pages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25CD7C-3633-44E3-8CDF-B3C5D998F0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78182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32155656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847341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771004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567692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565694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686915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671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TRUMPF - 2019-01-15 13:05:52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Ambidexterity? Julia Duwe from #TRUMPF explains why every company should think about it during the #digitaltransformation. www.trumpf.com/s/60dg9c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https://media.licdn.com/dms/image/C4D22AQH7NdKPa82yMw/feedshare-shrink_8192/0?e=1549429200&amp;v=beta&amp;t=amOL4POShV3l81ufV3MFbRRkjyNWWLQDZrw3hVPupwk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5567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868524-E39B-4ED2-9520-90FF8DF232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24721577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861</Words>
  <Application>Microsoft Office PowerPoint</Application>
  <PresentationFormat>On-screen Show (4:3)</PresentationFormat>
  <Paragraphs>254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LinkedIn Updates Table | All Pages - 1 of 13</vt:lpstr>
      <vt:lpstr>LinkedIn Updates Table | All Pages - 2 of 13</vt:lpstr>
      <vt:lpstr>LinkedIn Updates Table | All Pages - 3 of 13</vt:lpstr>
      <vt:lpstr>LinkedIn Updates Table | All Pages - 4 of 13</vt:lpstr>
      <vt:lpstr>LinkedIn Updates Table | All Pages - 5 of 13</vt:lpstr>
      <vt:lpstr>LinkedIn Updates Table | All Pages - 6 of 13</vt:lpstr>
      <vt:lpstr>LinkedIn Updates Table | All Pages - 7 of 13</vt:lpstr>
      <vt:lpstr>LinkedIn Updates Table | All Pages - 8 of 13</vt:lpstr>
      <vt:lpstr>LinkedIn Updates Table | All Pages - 9 of 13</vt:lpstr>
      <vt:lpstr>LinkedIn Updates Table | All Pages - 10 of 13</vt:lpstr>
      <vt:lpstr>LinkedIn Updates Table | All Pages - 11 of 13</vt:lpstr>
      <vt:lpstr>LinkedIn Updates Table | All Pages - 12 of 13</vt:lpstr>
      <vt:lpstr>LinkedIn Updates Table | All Pages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Updates Table | All Pages - 1 of 13</dc:title>
  <dc:creator>Frederik Peiniger</dc:creator>
  <cp:lastModifiedBy>Frederik Peiniger</cp:lastModifiedBy>
  <cp:revision>1</cp:revision>
  <dcterms:created xsi:type="dcterms:W3CDTF">2019-02-05T07:42:21Z</dcterms:created>
  <dcterms:modified xsi:type="dcterms:W3CDTF">2019-02-05T07:44:01Z</dcterms:modified>
</cp:coreProperties>
</file>