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bucherer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E-4EF9-B03C-7296A0191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82336"/>
        <c:axId val="298528368"/>
      </c:lineChart>
      <c:dateAx>
        <c:axId val="35068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28368"/>
        <c:crosses val="autoZero"/>
        <c:auto val="1"/>
        <c:lblOffset val="100"/>
        <c:baseTimeUnit val="days"/>
      </c:dateAx>
      <c:valAx>
        <c:axId val="29852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8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EEBE6-20F6-419C-B14D-6F540505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Posts per Day | bucherer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86501E-42AC-42E0-9099-202D63E515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246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65EEB-4A8D-480E-86E1-5538398A8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C08D4-5FAC-4E91-8650-6E46959FD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47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Posts per Day | bucherer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Posts per Day | bucherer</dc:title>
  <dc:creator>Frederik Peiniger</dc:creator>
  <cp:lastModifiedBy>Frederik Peiniger</cp:lastModifiedBy>
  <cp:revision>1</cp:revision>
  <dcterms:created xsi:type="dcterms:W3CDTF">2019-02-04T10:50:58Z</dcterms:created>
  <dcterms:modified xsi:type="dcterms:W3CDTF">2019-02-04T10:51:02Z</dcterms:modified>
</cp:coreProperties>
</file>