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Sheet1!$B$2:$B$6</c:f>
            </c:numRef>
          </c:val>
          <c:extLst>
            <c:ext xmlns:c16="http://schemas.microsoft.com/office/drawing/2014/chart" uri="{C3380CC4-5D6E-409C-BE32-E72D297353CC}">
              <c16:uniqueId val="{00000000-8DD0-4307-90A0-D8951FCAD008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Sheet1!$C$2:$C$6</c:f>
            </c:numRef>
          </c:val>
          <c:extLst>
            <c:ext xmlns:c16="http://schemas.microsoft.com/office/drawing/2014/chart" uri="{C3380CC4-5D6E-409C-BE32-E72D297353CC}">
              <c16:uniqueId val="{00000001-8DD0-4307-90A0-D8951FCAD008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Sheet1!$A$2:$A$6</c:f>
            </c:multiLvlStrRef>
          </c:cat>
          <c:val>
            <c:numRef>
              <c:f>Sheet1!$D$2:$D$6</c:f>
            </c:numRef>
          </c:val>
          <c:extLst>
            <c:ext xmlns:c16="http://schemas.microsoft.com/office/drawing/2014/chart" uri="{C3380CC4-5D6E-409C-BE32-E72D297353CC}">
              <c16:uniqueId val="{00000002-8DD0-4307-90A0-D8951FCAD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53502696"/>
        <c:axId val="353502040"/>
      </c:barChart>
      <c:catAx>
        <c:axId val="353502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2040"/>
        <c:crosses val="autoZero"/>
        <c:auto val="1"/>
        <c:lblAlgn val="ctr"/>
        <c:lblOffset val="100"/>
        <c:noMultiLvlLbl val="0"/>
      </c:catAx>
      <c:valAx>
        <c:axId val="353502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502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BD922D-BF2D-47CD-BF77-93CD39FE0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Response Times | Facebook Benchmark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37A985E-8238-420D-99D1-85F11717979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96017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DB55BC-C666-436D-B5ED-8D87BD58A3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07/01/2018 - 12/31/2018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087D5E-4447-4770-BDA7-B1CCAD34D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293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Response Times | Facebook Benchmark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Response Times | Facebook Benchmark</dc:title>
  <dc:creator>Frederik Peiniger</dc:creator>
  <cp:lastModifiedBy>Frederik Peiniger</cp:lastModifiedBy>
  <cp:revision>1</cp:revision>
  <dcterms:created xsi:type="dcterms:W3CDTF">2019-01-28T18:15:38Z</dcterms:created>
  <dcterms:modified xsi:type="dcterms:W3CDTF">2019-01-28T18:15:42Z</dcterms:modified>
</cp:coreProperties>
</file>