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00600-4A0E-4358-98D8-188E43478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bauhausdeutschland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FE854-FBCF-46D2-A3F0-9BCA9E9B4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402672"/>
              </p:ext>
            </p:extLst>
          </p:nvPr>
        </p:nvGraphicFramePr>
        <p:xfrm>
          <a:off x="457200" y="1731963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419110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872445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18284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0534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4403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1607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417331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592362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9883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8999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93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bauhausdeutschland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1.7975 %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17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FAF4B-DCA9-4FE5-BA94-84F97F1D3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589474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bauhausdeutschland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bauhausdeutschland</dc:title>
  <dc:creator>Frederik Peiniger</dc:creator>
  <cp:lastModifiedBy>Frederik Peiniger</cp:lastModifiedBy>
  <cp:revision>1</cp:revision>
  <dcterms:created xsi:type="dcterms:W3CDTF">2019-01-28T17:53:02Z</dcterms:created>
  <dcterms:modified xsi:type="dcterms:W3CDTF">2019-01-28T17:53:08Z</dcterms:modified>
</cp:coreProperties>
</file>