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A82BA-1DEE-4E4A-B72F-0677E8159F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DB7A49-F491-45D0-8481-3FDBCE7BB2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Estudio Nueve</a:t>
            </a:r>
          </a:p>
        </p:txBody>
      </p:sp>
    </p:spTree>
    <p:extLst>
      <p:ext uri="{BB962C8B-B14F-4D97-AF65-F5344CB8AC3E}">
        <p14:creationId xmlns:p14="http://schemas.microsoft.com/office/powerpoint/2010/main" val="372302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415A5-F4A7-4D58-B9DC-4D1DA1E4A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519452-C2E8-4E07-A15C-133C5A50D1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53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11716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1134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2145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6457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80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7623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4259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8830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1785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964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827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813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70CEAB-F31A-4B9B-AA05-2F83BE263D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01/09/2019 - 01/23/2019</a:t>
            </a:r>
          </a:p>
        </p:txBody>
      </p:sp>
    </p:spTree>
    <p:extLst>
      <p:ext uri="{BB962C8B-B14F-4D97-AF65-F5344CB8AC3E}">
        <p14:creationId xmlns:p14="http://schemas.microsoft.com/office/powerpoint/2010/main" val="3333051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416B8-E9E4-40C2-A4EE-DE9414DAD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833DF8-3794-4BCB-B7DF-38AF3ACBC5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0727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27419550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25522756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66302338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57342444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00675306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236166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020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Cafe Lama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409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Café Cabo de Hornos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252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KAWAS Rostería de Café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079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cafecabodehornos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485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cafelama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859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kawascafe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780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9833A-C922-4A22-AD67-3208B48322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01/09/2019 - 01/23/2019</a:t>
            </a:r>
          </a:p>
        </p:txBody>
      </p:sp>
    </p:spTree>
    <p:extLst>
      <p:ext uri="{BB962C8B-B14F-4D97-AF65-F5344CB8AC3E}">
        <p14:creationId xmlns:p14="http://schemas.microsoft.com/office/powerpoint/2010/main" val="6803520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184</Words>
  <Application>Microsoft Office PowerPoint</Application>
  <PresentationFormat>On-screen Show (4:3)</PresentationFormat>
  <Paragraphs>75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Management Report</vt:lpstr>
      <vt:lpstr>Overall Network Key Metrics Table | All Pages</vt:lpstr>
      <vt:lpstr>Overall Overall Top Pages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</dc:title>
  <dc:creator>Frederik Peiniger</dc:creator>
  <cp:lastModifiedBy>Frederik Peiniger</cp:lastModifiedBy>
  <cp:revision>1</cp:revision>
  <dcterms:created xsi:type="dcterms:W3CDTF">2019-01-24T16:00:11Z</dcterms:created>
  <dcterms:modified xsi:type="dcterms:W3CDTF">2019-01-24T16:00:17Z</dcterms:modified>
</cp:coreProperties>
</file>