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Lst>
  <p:sldSz cx="9144000" cy="6858000" type="screen4x3"/>
  <p:notesSz cx="6858000" cy="9144000"/>
  <p:embeddedFontLst>
    <p:embeddedFont>
      <p:font typeface="Calibri" panose="020F0502020204030204" pitchFamily="34" charset="0"/>
      <p:regular r:id="rId68"/>
      <p:bold r:id="rId69"/>
      <p:italic r:id="rId70"/>
      <p:boldItalic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FD78-ACB3-4C0E-B919-F157DA3C3B99}"/>
              </a:ext>
            </a:extLst>
          </p:cNvPr>
          <p:cNvSpPr>
            <a:spLocks noGrp="1"/>
          </p:cNvSpPr>
          <p:nvPr>
            <p:ph type="ctrTitle"/>
          </p:nvPr>
        </p:nvSpPr>
        <p:spPr/>
        <p:txBody>
          <a:bodyPr/>
          <a:lstStyle/>
          <a:p>
            <a:r>
              <a:rPr lang="en-US"/>
              <a:t>Auswertungen NEU</a:t>
            </a:r>
          </a:p>
        </p:txBody>
      </p:sp>
      <p:sp>
        <p:nvSpPr>
          <p:cNvPr id="3" name="Subtitle 2">
            <a:extLst>
              <a:ext uri="{FF2B5EF4-FFF2-40B4-BE49-F238E27FC236}">
                <a16:creationId xmlns:a16="http://schemas.microsoft.com/office/drawing/2014/main" id="{CD09E772-F52A-4351-82F1-0EB0BB737020}"/>
              </a:ext>
            </a:extLst>
          </p:cNvPr>
          <p:cNvSpPr>
            <a:spLocks noGrp="1"/>
          </p:cNvSpPr>
          <p:nvPr>
            <p:ph type="subTitle" idx="1"/>
          </p:nvPr>
        </p:nvSpPr>
        <p:spPr/>
        <p:txBody>
          <a:bodyPr/>
          <a:lstStyle/>
          <a:p>
            <a:r>
              <a:rPr lang="en-US"/>
              <a:t>Tirol Werbung GmbH</a:t>
            </a:r>
          </a:p>
        </p:txBody>
      </p:sp>
    </p:spTree>
    <p:extLst>
      <p:ext uri="{BB962C8B-B14F-4D97-AF65-F5344CB8AC3E}">
        <p14:creationId xmlns:p14="http://schemas.microsoft.com/office/powerpoint/2010/main" val="1722464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EE791-FCAD-4430-BA51-26BAE495BEDF}"/>
              </a:ext>
            </a:extLst>
          </p:cNvPr>
          <p:cNvSpPr>
            <a:spLocks noGrp="1"/>
          </p:cNvSpPr>
          <p:nvPr>
            <p:ph type="title"/>
          </p:nvPr>
        </p:nvSpPr>
        <p:spPr/>
        <p:txBody>
          <a:bodyPr/>
          <a:lstStyle/>
          <a:p>
            <a:r>
              <a:rPr lang="en-US"/>
              <a:t>Facebook Facebook - Überblick | All Pages - 1 of 5</a:t>
            </a:r>
          </a:p>
        </p:txBody>
      </p:sp>
      <p:graphicFrame>
        <p:nvGraphicFramePr>
          <p:cNvPr id="5" name="Table Placeholder 4">
            <a:extLst>
              <a:ext uri="{FF2B5EF4-FFF2-40B4-BE49-F238E27FC236}">
                <a16:creationId xmlns:a16="http://schemas.microsoft.com/office/drawing/2014/main" id="{99D06517-CFC9-417C-A185-4E6E2C3872AC}"/>
              </a:ext>
            </a:extLst>
          </p:cNvPr>
          <p:cNvGraphicFramePr>
            <a:graphicFrameLocks noGrp="1"/>
          </p:cNvGraphicFramePr>
          <p:nvPr>
            <p:ph type="tbl" sz="quarter" idx="13"/>
            <p:extLst>
              <p:ext uri="{D42A27DB-BD31-4B8C-83A1-F6EECF244321}">
                <p14:modId xmlns:p14="http://schemas.microsoft.com/office/powerpoint/2010/main" val="1817425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318369329"/>
                    </a:ext>
                  </a:extLst>
                </a:gridCol>
                <a:gridCol w="208280">
                  <a:extLst>
                    <a:ext uri="{9D8B030D-6E8A-4147-A177-3AD203B41FA5}">
                      <a16:colId xmlns:a16="http://schemas.microsoft.com/office/drawing/2014/main" val="3975895176"/>
                    </a:ext>
                  </a:extLst>
                </a:gridCol>
                <a:gridCol w="208280">
                  <a:extLst>
                    <a:ext uri="{9D8B030D-6E8A-4147-A177-3AD203B41FA5}">
                      <a16:colId xmlns:a16="http://schemas.microsoft.com/office/drawing/2014/main" val="2721646566"/>
                    </a:ext>
                  </a:extLst>
                </a:gridCol>
                <a:gridCol w="208280">
                  <a:extLst>
                    <a:ext uri="{9D8B030D-6E8A-4147-A177-3AD203B41FA5}">
                      <a16:colId xmlns:a16="http://schemas.microsoft.com/office/drawing/2014/main" val="4177448216"/>
                    </a:ext>
                  </a:extLst>
                </a:gridCol>
                <a:gridCol w="208280">
                  <a:extLst>
                    <a:ext uri="{9D8B030D-6E8A-4147-A177-3AD203B41FA5}">
                      <a16:colId xmlns:a16="http://schemas.microsoft.com/office/drawing/2014/main" val="249602822"/>
                    </a:ext>
                  </a:extLst>
                </a:gridCol>
                <a:gridCol w="208280">
                  <a:extLst>
                    <a:ext uri="{9D8B030D-6E8A-4147-A177-3AD203B41FA5}">
                      <a16:colId xmlns:a16="http://schemas.microsoft.com/office/drawing/2014/main" val="2587374971"/>
                    </a:ext>
                  </a:extLst>
                </a:gridCol>
                <a:gridCol w="208280">
                  <a:extLst>
                    <a:ext uri="{9D8B030D-6E8A-4147-A177-3AD203B41FA5}">
                      <a16:colId xmlns:a16="http://schemas.microsoft.com/office/drawing/2014/main" val="3737987925"/>
                    </a:ext>
                  </a:extLst>
                </a:gridCol>
                <a:gridCol w="208280">
                  <a:extLst>
                    <a:ext uri="{9D8B030D-6E8A-4147-A177-3AD203B41FA5}">
                      <a16:colId xmlns:a16="http://schemas.microsoft.com/office/drawing/2014/main" val="4154820837"/>
                    </a:ext>
                  </a:extLst>
                </a:gridCol>
                <a:gridCol w="208280">
                  <a:extLst>
                    <a:ext uri="{9D8B030D-6E8A-4147-A177-3AD203B41FA5}">
                      <a16:colId xmlns:a16="http://schemas.microsoft.com/office/drawing/2014/main" val="2793820482"/>
                    </a:ext>
                  </a:extLst>
                </a:gridCol>
                <a:gridCol w="208280">
                  <a:extLst>
                    <a:ext uri="{9D8B030D-6E8A-4147-A177-3AD203B41FA5}">
                      <a16:colId xmlns:a16="http://schemas.microsoft.com/office/drawing/2014/main" val="3834054344"/>
                    </a:ext>
                  </a:extLst>
                </a:gridCol>
                <a:gridCol w="208280">
                  <a:extLst>
                    <a:ext uri="{9D8B030D-6E8A-4147-A177-3AD203B41FA5}">
                      <a16:colId xmlns:a16="http://schemas.microsoft.com/office/drawing/2014/main" val="3818463339"/>
                    </a:ext>
                  </a:extLst>
                </a:gridCol>
                <a:gridCol w="208280">
                  <a:extLst>
                    <a:ext uri="{9D8B030D-6E8A-4147-A177-3AD203B41FA5}">
                      <a16:colId xmlns:a16="http://schemas.microsoft.com/office/drawing/2014/main" val="977648166"/>
                    </a:ext>
                  </a:extLst>
                </a:gridCol>
                <a:gridCol w="208280">
                  <a:extLst>
                    <a:ext uri="{9D8B030D-6E8A-4147-A177-3AD203B41FA5}">
                      <a16:colId xmlns:a16="http://schemas.microsoft.com/office/drawing/2014/main" val="3422266422"/>
                    </a:ext>
                  </a:extLst>
                </a:gridCol>
                <a:gridCol w="208280">
                  <a:extLst>
                    <a:ext uri="{9D8B030D-6E8A-4147-A177-3AD203B41FA5}">
                      <a16:colId xmlns:a16="http://schemas.microsoft.com/office/drawing/2014/main" val="1952982871"/>
                    </a:ext>
                  </a:extLst>
                </a:gridCol>
                <a:gridCol w="208280">
                  <a:extLst>
                    <a:ext uri="{9D8B030D-6E8A-4147-A177-3AD203B41FA5}">
                      <a16:colId xmlns:a16="http://schemas.microsoft.com/office/drawing/2014/main" val="2147459455"/>
                    </a:ext>
                  </a:extLst>
                </a:gridCol>
                <a:gridCol w="208280">
                  <a:extLst>
                    <a:ext uri="{9D8B030D-6E8A-4147-A177-3AD203B41FA5}">
                      <a16:colId xmlns:a16="http://schemas.microsoft.com/office/drawing/2014/main" val="1292340352"/>
                    </a:ext>
                  </a:extLst>
                </a:gridCol>
                <a:gridCol w="208280">
                  <a:extLst>
                    <a:ext uri="{9D8B030D-6E8A-4147-A177-3AD203B41FA5}">
                      <a16:colId xmlns:a16="http://schemas.microsoft.com/office/drawing/2014/main" val="3526256339"/>
                    </a:ext>
                  </a:extLst>
                </a:gridCol>
                <a:gridCol w="249936">
                  <a:extLst>
                    <a:ext uri="{9D8B030D-6E8A-4147-A177-3AD203B41FA5}">
                      <a16:colId xmlns:a16="http://schemas.microsoft.com/office/drawing/2014/main" val="1709377983"/>
                    </a:ext>
                  </a:extLst>
                </a:gridCol>
                <a:gridCol w="208280">
                  <a:extLst>
                    <a:ext uri="{9D8B030D-6E8A-4147-A177-3AD203B41FA5}">
                      <a16:colId xmlns:a16="http://schemas.microsoft.com/office/drawing/2014/main" val="3462762575"/>
                    </a:ext>
                  </a:extLst>
                </a:gridCol>
                <a:gridCol w="208280">
                  <a:extLst>
                    <a:ext uri="{9D8B030D-6E8A-4147-A177-3AD203B41FA5}">
                      <a16:colId xmlns:a16="http://schemas.microsoft.com/office/drawing/2014/main" val="2882596441"/>
                    </a:ext>
                  </a:extLst>
                </a:gridCol>
                <a:gridCol w="208280">
                  <a:extLst>
                    <a:ext uri="{9D8B030D-6E8A-4147-A177-3AD203B41FA5}">
                      <a16:colId xmlns:a16="http://schemas.microsoft.com/office/drawing/2014/main" val="4237589209"/>
                    </a:ext>
                  </a:extLst>
                </a:gridCol>
                <a:gridCol w="208280">
                  <a:extLst>
                    <a:ext uri="{9D8B030D-6E8A-4147-A177-3AD203B41FA5}">
                      <a16:colId xmlns:a16="http://schemas.microsoft.com/office/drawing/2014/main" val="3992967839"/>
                    </a:ext>
                  </a:extLst>
                </a:gridCol>
                <a:gridCol w="208280">
                  <a:extLst>
                    <a:ext uri="{9D8B030D-6E8A-4147-A177-3AD203B41FA5}">
                      <a16:colId xmlns:a16="http://schemas.microsoft.com/office/drawing/2014/main" val="3845448103"/>
                    </a:ext>
                  </a:extLst>
                </a:gridCol>
                <a:gridCol w="208280">
                  <a:extLst>
                    <a:ext uri="{9D8B030D-6E8A-4147-A177-3AD203B41FA5}">
                      <a16:colId xmlns:a16="http://schemas.microsoft.com/office/drawing/2014/main" val="2398105187"/>
                    </a:ext>
                  </a:extLst>
                </a:gridCol>
                <a:gridCol w="208280">
                  <a:extLst>
                    <a:ext uri="{9D8B030D-6E8A-4147-A177-3AD203B41FA5}">
                      <a16:colId xmlns:a16="http://schemas.microsoft.com/office/drawing/2014/main" val="982458173"/>
                    </a:ext>
                  </a:extLst>
                </a:gridCol>
                <a:gridCol w="208280">
                  <a:extLst>
                    <a:ext uri="{9D8B030D-6E8A-4147-A177-3AD203B41FA5}">
                      <a16:colId xmlns:a16="http://schemas.microsoft.com/office/drawing/2014/main" val="1939726145"/>
                    </a:ext>
                  </a:extLst>
                </a:gridCol>
                <a:gridCol w="208280">
                  <a:extLst>
                    <a:ext uri="{9D8B030D-6E8A-4147-A177-3AD203B41FA5}">
                      <a16:colId xmlns:a16="http://schemas.microsoft.com/office/drawing/2014/main" val="753777059"/>
                    </a:ext>
                  </a:extLst>
                </a:gridCol>
                <a:gridCol w="208280">
                  <a:extLst>
                    <a:ext uri="{9D8B030D-6E8A-4147-A177-3AD203B41FA5}">
                      <a16:colId xmlns:a16="http://schemas.microsoft.com/office/drawing/2014/main" val="3760649789"/>
                    </a:ext>
                  </a:extLst>
                </a:gridCol>
                <a:gridCol w="208280">
                  <a:extLst>
                    <a:ext uri="{9D8B030D-6E8A-4147-A177-3AD203B41FA5}">
                      <a16:colId xmlns:a16="http://schemas.microsoft.com/office/drawing/2014/main" val="3737223706"/>
                    </a:ext>
                  </a:extLst>
                </a:gridCol>
                <a:gridCol w="208280">
                  <a:extLst>
                    <a:ext uri="{9D8B030D-6E8A-4147-A177-3AD203B41FA5}">
                      <a16:colId xmlns:a16="http://schemas.microsoft.com/office/drawing/2014/main" val="3353839430"/>
                    </a:ext>
                  </a:extLst>
                </a:gridCol>
                <a:gridCol w="208280">
                  <a:extLst>
                    <a:ext uri="{9D8B030D-6E8A-4147-A177-3AD203B41FA5}">
                      <a16:colId xmlns:a16="http://schemas.microsoft.com/office/drawing/2014/main" val="2890997200"/>
                    </a:ext>
                  </a:extLst>
                </a:gridCol>
                <a:gridCol w="208280">
                  <a:extLst>
                    <a:ext uri="{9D8B030D-6E8A-4147-A177-3AD203B41FA5}">
                      <a16:colId xmlns:a16="http://schemas.microsoft.com/office/drawing/2014/main" val="3285998538"/>
                    </a:ext>
                  </a:extLst>
                </a:gridCol>
                <a:gridCol w="208280">
                  <a:extLst>
                    <a:ext uri="{9D8B030D-6E8A-4147-A177-3AD203B41FA5}">
                      <a16:colId xmlns:a16="http://schemas.microsoft.com/office/drawing/2014/main" val="3237055540"/>
                    </a:ext>
                  </a:extLst>
                </a:gridCol>
                <a:gridCol w="208280">
                  <a:extLst>
                    <a:ext uri="{9D8B030D-6E8A-4147-A177-3AD203B41FA5}">
                      <a16:colId xmlns:a16="http://schemas.microsoft.com/office/drawing/2014/main" val="3370046820"/>
                    </a:ext>
                  </a:extLst>
                </a:gridCol>
                <a:gridCol w="208280">
                  <a:extLst>
                    <a:ext uri="{9D8B030D-6E8A-4147-A177-3AD203B41FA5}">
                      <a16:colId xmlns:a16="http://schemas.microsoft.com/office/drawing/2014/main" val="309445517"/>
                    </a:ext>
                  </a:extLst>
                </a:gridCol>
                <a:gridCol w="208280">
                  <a:extLst>
                    <a:ext uri="{9D8B030D-6E8A-4147-A177-3AD203B41FA5}">
                      <a16:colId xmlns:a16="http://schemas.microsoft.com/office/drawing/2014/main" val="2203024862"/>
                    </a:ext>
                  </a:extLst>
                </a:gridCol>
                <a:gridCol w="208280">
                  <a:extLst>
                    <a:ext uri="{9D8B030D-6E8A-4147-A177-3AD203B41FA5}">
                      <a16:colId xmlns:a16="http://schemas.microsoft.com/office/drawing/2014/main" val="1649039815"/>
                    </a:ext>
                  </a:extLst>
                </a:gridCol>
                <a:gridCol w="208280">
                  <a:extLst>
                    <a:ext uri="{9D8B030D-6E8A-4147-A177-3AD203B41FA5}">
                      <a16:colId xmlns:a16="http://schemas.microsoft.com/office/drawing/2014/main" val="2775786456"/>
                    </a:ext>
                  </a:extLst>
                </a:gridCol>
                <a:gridCol w="208280">
                  <a:extLst>
                    <a:ext uri="{9D8B030D-6E8A-4147-A177-3AD203B41FA5}">
                      <a16:colId xmlns:a16="http://schemas.microsoft.com/office/drawing/2014/main" val="135750774"/>
                    </a:ext>
                  </a:extLst>
                </a:gridCol>
                <a:gridCol w="208280">
                  <a:extLst>
                    <a:ext uri="{9D8B030D-6E8A-4147-A177-3AD203B41FA5}">
                      <a16:colId xmlns:a16="http://schemas.microsoft.com/office/drawing/2014/main" val="3524687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537068262"/>
                  </a:ext>
                </a:extLst>
              </a:tr>
            </a:tbl>
          </a:graphicData>
        </a:graphic>
      </p:graphicFrame>
      <p:sp>
        <p:nvSpPr>
          <p:cNvPr id="4" name="Text Placeholder 3">
            <a:extLst>
              <a:ext uri="{FF2B5EF4-FFF2-40B4-BE49-F238E27FC236}">
                <a16:creationId xmlns:a16="http://schemas.microsoft.com/office/drawing/2014/main" id="{E2D1C57B-8E8C-4387-82B0-0FE9EA79F0FD}"/>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744955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75959-2E8D-4A18-83F5-F941C937D2A4}"/>
              </a:ext>
            </a:extLst>
          </p:cNvPr>
          <p:cNvSpPr>
            <a:spLocks noGrp="1"/>
          </p:cNvSpPr>
          <p:nvPr>
            <p:ph type="title"/>
          </p:nvPr>
        </p:nvSpPr>
        <p:spPr/>
        <p:txBody>
          <a:bodyPr/>
          <a:lstStyle/>
          <a:p>
            <a:r>
              <a:rPr lang="en-US"/>
              <a:t>Facebook Facebook - Überblick | All Pages - 2 of 5</a:t>
            </a:r>
          </a:p>
        </p:txBody>
      </p:sp>
      <p:graphicFrame>
        <p:nvGraphicFramePr>
          <p:cNvPr id="5" name="Table Placeholder 4">
            <a:extLst>
              <a:ext uri="{FF2B5EF4-FFF2-40B4-BE49-F238E27FC236}">
                <a16:creationId xmlns:a16="http://schemas.microsoft.com/office/drawing/2014/main" id="{F039DA15-44AC-42C9-8DD5-C820F5DAF711}"/>
              </a:ext>
            </a:extLst>
          </p:cNvPr>
          <p:cNvGraphicFramePr>
            <a:graphicFrameLocks noGrp="1"/>
          </p:cNvGraphicFramePr>
          <p:nvPr>
            <p:ph type="tbl" sz="quarter" idx="13"/>
            <p:extLst>
              <p:ext uri="{D42A27DB-BD31-4B8C-83A1-F6EECF244321}">
                <p14:modId xmlns:p14="http://schemas.microsoft.com/office/powerpoint/2010/main" val="3268374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744945906"/>
                    </a:ext>
                  </a:extLst>
                </a:gridCol>
                <a:gridCol w="208280">
                  <a:extLst>
                    <a:ext uri="{9D8B030D-6E8A-4147-A177-3AD203B41FA5}">
                      <a16:colId xmlns:a16="http://schemas.microsoft.com/office/drawing/2014/main" val="1397571039"/>
                    </a:ext>
                  </a:extLst>
                </a:gridCol>
                <a:gridCol w="208280">
                  <a:extLst>
                    <a:ext uri="{9D8B030D-6E8A-4147-A177-3AD203B41FA5}">
                      <a16:colId xmlns:a16="http://schemas.microsoft.com/office/drawing/2014/main" val="886968751"/>
                    </a:ext>
                  </a:extLst>
                </a:gridCol>
                <a:gridCol w="208280">
                  <a:extLst>
                    <a:ext uri="{9D8B030D-6E8A-4147-A177-3AD203B41FA5}">
                      <a16:colId xmlns:a16="http://schemas.microsoft.com/office/drawing/2014/main" val="2981145480"/>
                    </a:ext>
                  </a:extLst>
                </a:gridCol>
                <a:gridCol w="208280">
                  <a:extLst>
                    <a:ext uri="{9D8B030D-6E8A-4147-A177-3AD203B41FA5}">
                      <a16:colId xmlns:a16="http://schemas.microsoft.com/office/drawing/2014/main" val="485943809"/>
                    </a:ext>
                  </a:extLst>
                </a:gridCol>
                <a:gridCol w="208280">
                  <a:extLst>
                    <a:ext uri="{9D8B030D-6E8A-4147-A177-3AD203B41FA5}">
                      <a16:colId xmlns:a16="http://schemas.microsoft.com/office/drawing/2014/main" val="1334796783"/>
                    </a:ext>
                  </a:extLst>
                </a:gridCol>
                <a:gridCol w="208280">
                  <a:extLst>
                    <a:ext uri="{9D8B030D-6E8A-4147-A177-3AD203B41FA5}">
                      <a16:colId xmlns:a16="http://schemas.microsoft.com/office/drawing/2014/main" val="1641332443"/>
                    </a:ext>
                  </a:extLst>
                </a:gridCol>
                <a:gridCol w="208280">
                  <a:extLst>
                    <a:ext uri="{9D8B030D-6E8A-4147-A177-3AD203B41FA5}">
                      <a16:colId xmlns:a16="http://schemas.microsoft.com/office/drawing/2014/main" val="1873525717"/>
                    </a:ext>
                  </a:extLst>
                </a:gridCol>
                <a:gridCol w="208280">
                  <a:extLst>
                    <a:ext uri="{9D8B030D-6E8A-4147-A177-3AD203B41FA5}">
                      <a16:colId xmlns:a16="http://schemas.microsoft.com/office/drawing/2014/main" val="1502066577"/>
                    </a:ext>
                  </a:extLst>
                </a:gridCol>
                <a:gridCol w="208280">
                  <a:extLst>
                    <a:ext uri="{9D8B030D-6E8A-4147-A177-3AD203B41FA5}">
                      <a16:colId xmlns:a16="http://schemas.microsoft.com/office/drawing/2014/main" val="73328493"/>
                    </a:ext>
                  </a:extLst>
                </a:gridCol>
                <a:gridCol w="208280">
                  <a:extLst>
                    <a:ext uri="{9D8B030D-6E8A-4147-A177-3AD203B41FA5}">
                      <a16:colId xmlns:a16="http://schemas.microsoft.com/office/drawing/2014/main" val="3354043076"/>
                    </a:ext>
                  </a:extLst>
                </a:gridCol>
                <a:gridCol w="208280">
                  <a:extLst>
                    <a:ext uri="{9D8B030D-6E8A-4147-A177-3AD203B41FA5}">
                      <a16:colId xmlns:a16="http://schemas.microsoft.com/office/drawing/2014/main" val="404871487"/>
                    </a:ext>
                  </a:extLst>
                </a:gridCol>
                <a:gridCol w="208280">
                  <a:extLst>
                    <a:ext uri="{9D8B030D-6E8A-4147-A177-3AD203B41FA5}">
                      <a16:colId xmlns:a16="http://schemas.microsoft.com/office/drawing/2014/main" val="3506044159"/>
                    </a:ext>
                  </a:extLst>
                </a:gridCol>
                <a:gridCol w="208280">
                  <a:extLst>
                    <a:ext uri="{9D8B030D-6E8A-4147-A177-3AD203B41FA5}">
                      <a16:colId xmlns:a16="http://schemas.microsoft.com/office/drawing/2014/main" val="4209009422"/>
                    </a:ext>
                  </a:extLst>
                </a:gridCol>
                <a:gridCol w="208280">
                  <a:extLst>
                    <a:ext uri="{9D8B030D-6E8A-4147-A177-3AD203B41FA5}">
                      <a16:colId xmlns:a16="http://schemas.microsoft.com/office/drawing/2014/main" val="2039205975"/>
                    </a:ext>
                  </a:extLst>
                </a:gridCol>
                <a:gridCol w="208280">
                  <a:extLst>
                    <a:ext uri="{9D8B030D-6E8A-4147-A177-3AD203B41FA5}">
                      <a16:colId xmlns:a16="http://schemas.microsoft.com/office/drawing/2014/main" val="1657796039"/>
                    </a:ext>
                  </a:extLst>
                </a:gridCol>
                <a:gridCol w="208280">
                  <a:extLst>
                    <a:ext uri="{9D8B030D-6E8A-4147-A177-3AD203B41FA5}">
                      <a16:colId xmlns:a16="http://schemas.microsoft.com/office/drawing/2014/main" val="4283448181"/>
                    </a:ext>
                  </a:extLst>
                </a:gridCol>
                <a:gridCol w="249936">
                  <a:extLst>
                    <a:ext uri="{9D8B030D-6E8A-4147-A177-3AD203B41FA5}">
                      <a16:colId xmlns:a16="http://schemas.microsoft.com/office/drawing/2014/main" val="2486508096"/>
                    </a:ext>
                  </a:extLst>
                </a:gridCol>
                <a:gridCol w="208280">
                  <a:extLst>
                    <a:ext uri="{9D8B030D-6E8A-4147-A177-3AD203B41FA5}">
                      <a16:colId xmlns:a16="http://schemas.microsoft.com/office/drawing/2014/main" val="3339273817"/>
                    </a:ext>
                  </a:extLst>
                </a:gridCol>
                <a:gridCol w="208280">
                  <a:extLst>
                    <a:ext uri="{9D8B030D-6E8A-4147-A177-3AD203B41FA5}">
                      <a16:colId xmlns:a16="http://schemas.microsoft.com/office/drawing/2014/main" val="2969183182"/>
                    </a:ext>
                  </a:extLst>
                </a:gridCol>
                <a:gridCol w="208280">
                  <a:extLst>
                    <a:ext uri="{9D8B030D-6E8A-4147-A177-3AD203B41FA5}">
                      <a16:colId xmlns:a16="http://schemas.microsoft.com/office/drawing/2014/main" val="933328058"/>
                    </a:ext>
                  </a:extLst>
                </a:gridCol>
                <a:gridCol w="208280">
                  <a:extLst>
                    <a:ext uri="{9D8B030D-6E8A-4147-A177-3AD203B41FA5}">
                      <a16:colId xmlns:a16="http://schemas.microsoft.com/office/drawing/2014/main" val="2123894605"/>
                    </a:ext>
                  </a:extLst>
                </a:gridCol>
                <a:gridCol w="208280">
                  <a:extLst>
                    <a:ext uri="{9D8B030D-6E8A-4147-A177-3AD203B41FA5}">
                      <a16:colId xmlns:a16="http://schemas.microsoft.com/office/drawing/2014/main" val="4021160193"/>
                    </a:ext>
                  </a:extLst>
                </a:gridCol>
                <a:gridCol w="208280">
                  <a:extLst>
                    <a:ext uri="{9D8B030D-6E8A-4147-A177-3AD203B41FA5}">
                      <a16:colId xmlns:a16="http://schemas.microsoft.com/office/drawing/2014/main" val="2146570675"/>
                    </a:ext>
                  </a:extLst>
                </a:gridCol>
                <a:gridCol w="208280">
                  <a:extLst>
                    <a:ext uri="{9D8B030D-6E8A-4147-A177-3AD203B41FA5}">
                      <a16:colId xmlns:a16="http://schemas.microsoft.com/office/drawing/2014/main" val="341494750"/>
                    </a:ext>
                  </a:extLst>
                </a:gridCol>
                <a:gridCol w="208280">
                  <a:extLst>
                    <a:ext uri="{9D8B030D-6E8A-4147-A177-3AD203B41FA5}">
                      <a16:colId xmlns:a16="http://schemas.microsoft.com/office/drawing/2014/main" val="3472214368"/>
                    </a:ext>
                  </a:extLst>
                </a:gridCol>
                <a:gridCol w="208280">
                  <a:extLst>
                    <a:ext uri="{9D8B030D-6E8A-4147-A177-3AD203B41FA5}">
                      <a16:colId xmlns:a16="http://schemas.microsoft.com/office/drawing/2014/main" val="56459500"/>
                    </a:ext>
                  </a:extLst>
                </a:gridCol>
                <a:gridCol w="208280">
                  <a:extLst>
                    <a:ext uri="{9D8B030D-6E8A-4147-A177-3AD203B41FA5}">
                      <a16:colId xmlns:a16="http://schemas.microsoft.com/office/drawing/2014/main" val="2651745038"/>
                    </a:ext>
                  </a:extLst>
                </a:gridCol>
                <a:gridCol w="208280">
                  <a:extLst>
                    <a:ext uri="{9D8B030D-6E8A-4147-A177-3AD203B41FA5}">
                      <a16:colId xmlns:a16="http://schemas.microsoft.com/office/drawing/2014/main" val="3788714381"/>
                    </a:ext>
                  </a:extLst>
                </a:gridCol>
                <a:gridCol w="208280">
                  <a:extLst>
                    <a:ext uri="{9D8B030D-6E8A-4147-A177-3AD203B41FA5}">
                      <a16:colId xmlns:a16="http://schemas.microsoft.com/office/drawing/2014/main" val="2525525543"/>
                    </a:ext>
                  </a:extLst>
                </a:gridCol>
                <a:gridCol w="208280">
                  <a:extLst>
                    <a:ext uri="{9D8B030D-6E8A-4147-A177-3AD203B41FA5}">
                      <a16:colId xmlns:a16="http://schemas.microsoft.com/office/drawing/2014/main" val="3752182291"/>
                    </a:ext>
                  </a:extLst>
                </a:gridCol>
                <a:gridCol w="208280">
                  <a:extLst>
                    <a:ext uri="{9D8B030D-6E8A-4147-A177-3AD203B41FA5}">
                      <a16:colId xmlns:a16="http://schemas.microsoft.com/office/drawing/2014/main" val="2957335739"/>
                    </a:ext>
                  </a:extLst>
                </a:gridCol>
                <a:gridCol w="208280">
                  <a:extLst>
                    <a:ext uri="{9D8B030D-6E8A-4147-A177-3AD203B41FA5}">
                      <a16:colId xmlns:a16="http://schemas.microsoft.com/office/drawing/2014/main" val="2671367427"/>
                    </a:ext>
                  </a:extLst>
                </a:gridCol>
                <a:gridCol w="208280">
                  <a:extLst>
                    <a:ext uri="{9D8B030D-6E8A-4147-A177-3AD203B41FA5}">
                      <a16:colId xmlns:a16="http://schemas.microsoft.com/office/drawing/2014/main" val="1726581359"/>
                    </a:ext>
                  </a:extLst>
                </a:gridCol>
                <a:gridCol w="208280">
                  <a:extLst>
                    <a:ext uri="{9D8B030D-6E8A-4147-A177-3AD203B41FA5}">
                      <a16:colId xmlns:a16="http://schemas.microsoft.com/office/drawing/2014/main" val="3531347055"/>
                    </a:ext>
                  </a:extLst>
                </a:gridCol>
                <a:gridCol w="208280">
                  <a:extLst>
                    <a:ext uri="{9D8B030D-6E8A-4147-A177-3AD203B41FA5}">
                      <a16:colId xmlns:a16="http://schemas.microsoft.com/office/drawing/2014/main" val="3740759279"/>
                    </a:ext>
                  </a:extLst>
                </a:gridCol>
                <a:gridCol w="208280">
                  <a:extLst>
                    <a:ext uri="{9D8B030D-6E8A-4147-A177-3AD203B41FA5}">
                      <a16:colId xmlns:a16="http://schemas.microsoft.com/office/drawing/2014/main" val="888976586"/>
                    </a:ext>
                  </a:extLst>
                </a:gridCol>
                <a:gridCol w="208280">
                  <a:extLst>
                    <a:ext uri="{9D8B030D-6E8A-4147-A177-3AD203B41FA5}">
                      <a16:colId xmlns:a16="http://schemas.microsoft.com/office/drawing/2014/main" val="553309095"/>
                    </a:ext>
                  </a:extLst>
                </a:gridCol>
                <a:gridCol w="208280">
                  <a:extLst>
                    <a:ext uri="{9D8B030D-6E8A-4147-A177-3AD203B41FA5}">
                      <a16:colId xmlns:a16="http://schemas.microsoft.com/office/drawing/2014/main" val="2399761838"/>
                    </a:ext>
                  </a:extLst>
                </a:gridCol>
                <a:gridCol w="208280">
                  <a:extLst>
                    <a:ext uri="{9D8B030D-6E8A-4147-A177-3AD203B41FA5}">
                      <a16:colId xmlns:a16="http://schemas.microsoft.com/office/drawing/2014/main" val="3346679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260533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Tirol - Herz der Alpen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848208.28571429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0.60104230407702 %</a:t>
                      </a:r>
                    </a:p>
                  </a:txBody>
                  <a:tcPr/>
                </a:tc>
                <a:extLst>
                  <a:ext uri="{0D108BD9-81ED-4DB2-BD59-A6C34878D82A}">
                    <a16:rowId xmlns:a16="http://schemas.microsoft.com/office/drawing/2014/main" val="3725331874"/>
                  </a:ext>
                </a:extLst>
              </a:tr>
            </a:tbl>
          </a:graphicData>
        </a:graphic>
      </p:graphicFrame>
      <p:sp>
        <p:nvSpPr>
          <p:cNvPr id="4" name="Text Placeholder 3">
            <a:extLst>
              <a:ext uri="{FF2B5EF4-FFF2-40B4-BE49-F238E27FC236}">
                <a16:creationId xmlns:a16="http://schemas.microsoft.com/office/drawing/2014/main" id="{2F8AFC9A-F1D1-415B-938B-F0BEE580F6AA}"/>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407204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D8F63-DDEC-43AA-8E80-9203BF3CFF64}"/>
              </a:ext>
            </a:extLst>
          </p:cNvPr>
          <p:cNvSpPr>
            <a:spLocks noGrp="1"/>
          </p:cNvSpPr>
          <p:nvPr>
            <p:ph type="title"/>
          </p:nvPr>
        </p:nvSpPr>
        <p:spPr/>
        <p:txBody>
          <a:bodyPr/>
          <a:lstStyle/>
          <a:p>
            <a:r>
              <a:rPr lang="en-US"/>
              <a:t>Facebook Facebook - Überblick | All Pages - 3 of 5</a:t>
            </a:r>
          </a:p>
        </p:txBody>
      </p:sp>
      <p:graphicFrame>
        <p:nvGraphicFramePr>
          <p:cNvPr id="5" name="Table Placeholder 4">
            <a:extLst>
              <a:ext uri="{FF2B5EF4-FFF2-40B4-BE49-F238E27FC236}">
                <a16:creationId xmlns:a16="http://schemas.microsoft.com/office/drawing/2014/main" id="{9E03D294-DBFA-451C-8A56-36ED5433B471}"/>
              </a:ext>
            </a:extLst>
          </p:cNvPr>
          <p:cNvGraphicFramePr>
            <a:graphicFrameLocks noGrp="1"/>
          </p:cNvGraphicFramePr>
          <p:nvPr>
            <p:ph type="tbl" sz="quarter" idx="13"/>
            <p:extLst>
              <p:ext uri="{D42A27DB-BD31-4B8C-83A1-F6EECF244321}">
                <p14:modId xmlns:p14="http://schemas.microsoft.com/office/powerpoint/2010/main" val="2971300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4148972494"/>
                    </a:ext>
                  </a:extLst>
                </a:gridCol>
                <a:gridCol w="208280">
                  <a:extLst>
                    <a:ext uri="{9D8B030D-6E8A-4147-A177-3AD203B41FA5}">
                      <a16:colId xmlns:a16="http://schemas.microsoft.com/office/drawing/2014/main" val="1313520341"/>
                    </a:ext>
                  </a:extLst>
                </a:gridCol>
                <a:gridCol w="208280">
                  <a:extLst>
                    <a:ext uri="{9D8B030D-6E8A-4147-A177-3AD203B41FA5}">
                      <a16:colId xmlns:a16="http://schemas.microsoft.com/office/drawing/2014/main" val="4003497781"/>
                    </a:ext>
                  </a:extLst>
                </a:gridCol>
                <a:gridCol w="208280">
                  <a:extLst>
                    <a:ext uri="{9D8B030D-6E8A-4147-A177-3AD203B41FA5}">
                      <a16:colId xmlns:a16="http://schemas.microsoft.com/office/drawing/2014/main" val="748049655"/>
                    </a:ext>
                  </a:extLst>
                </a:gridCol>
                <a:gridCol w="208280">
                  <a:extLst>
                    <a:ext uri="{9D8B030D-6E8A-4147-A177-3AD203B41FA5}">
                      <a16:colId xmlns:a16="http://schemas.microsoft.com/office/drawing/2014/main" val="120399393"/>
                    </a:ext>
                  </a:extLst>
                </a:gridCol>
                <a:gridCol w="208280">
                  <a:extLst>
                    <a:ext uri="{9D8B030D-6E8A-4147-A177-3AD203B41FA5}">
                      <a16:colId xmlns:a16="http://schemas.microsoft.com/office/drawing/2014/main" val="328413577"/>
                    </a:ext>
                  </a:extLst>
                </a:gridCol>
                <a:gridCol w="208280">
                  <a:extLst>
                    <a:ext uri="{9D8B030D-6E8A-4147-A177-3AD203B41FA5}">
                      <a16:colId xmlns:a16="http://schemas.microsoft.com/office/drawing/2014/main" val="3520822418"/>
                    </a:ext>
                  </a:extLst>
                </a:gridCol>
                <a:gridCol w="208280">
                  <a:extLst>
                    <a:ext uri="{9D8B030D-6E8A-4147-A177-3AD203B41FA5}">
                      <a16:colId xmlns:a16="http://schemas.microsoft.com/office/drawing/2014/main" val="2866346044"/>
                    </a:ext>
                  </a:extLst>
                </a:gridCol>
                <a:gridCol w="208280">
                  <a:extLst>
                    <a:ext uri="{9D8B030D-6E8A-4147-A177-3AD203B41FA5}">
                      <a16:colId xmlns:a16="http://schemas.microsoft.com/office/drawing/2014/main" val="1025730082"/>
                    </a:ext>
                  </a:extLst>
                </a:gridCol>
                <a:gridCol w="208280">
                  <a:extLst>
                    <a:ext uri="{9D8B030D-6E8A-4147-A177-3AD203B41FA5}">
                      <a16:colId xmlns:a16="http://schemas.microsoft.com/office/drawing/2014/main" val="1166101389"/>
                    </a:ext>
                  </a:extLst>
                </a:gridCol>
                <a:gridCol w="208280">
                  <a:extLst>
                    <a:ext uri="{9D8B030D-6E8A-4147-A177-3AD203B41FA5}">
                      <a16:colId xmlns:a16="http://schemas.microsoft.com/office/drawing/2014/main" val="1316358083"/>
                    </a:ext>
                  </a:extLst>
                </a:gridCol>
                <a:gridCol w="208280">
                  <a:extLst>
                    <a:ext uri="{9D8B030D-6E8A-4147-A177-3AD203B41FA5}">
                      <a16:colId xmlns:a16="http://schemas.microsoft.com/office/drawing/2014/main" val="2607673724"/>
                    </a:ext>
                  </a:extLst>
                </a:gridCol>
                <a:gridCol w="208280">
                  <a:extLst>
                    <a:ext uri="{9D8B030D-6E8A-4147-A177-3AD203B41FA5}">
                      <a16:colId xmlns:a16="http://schemas.microsoft.com/office/drawing/2014/main" val="1387255097"/>
                    </a:ext>
                  </a:extLst>
                </a:gridCol>
                <a:gridCol w="208280">
                  <a:extLst>
                    <a:ext uri="{9D8B030D-6E8A-4147-A177-3AD203B41FA5}">
                      <a16:colId xmlns:a16="http://schemas.microsoft.com/office/drawing/2014/main" val="2867511917"/>
                    </a:ext>
                  </a:extLst>
                </a:gridCol>
                <a:gridCol w="208280">
                  <a:extLst>
                    <a:ext uri="{9D8B030D-6E8A-4147-A177-3AD203B41FA5}">
                      <a16:colId xmlns:a16="http://schemas.microsoft.com/office/drawing/2014/main" val="3830967800"/>
                    </a:ext>
                  </a:extLst>
                </a:gridCol>
                <a:gridCol w="208280">
                  <a:extLst>
                    <a:ext uri="{9D8B030D-6E8A-4147-A177-3AD203B41FA5}">
                      <a16:colId xmlns:a16="http://schemas.microsoft.com/office/drawing/2014/main" val="1892876164"/>
                    </a:ext>
                  </a:extLst>
                </a:gridCol>
                <a:gridCol w="208280">
                  <a:extLst>
                    <a:ext uri="{9D8B030D-6E8A-4147-A177-3AD203B41FA5}">
                      <a16:colId xmlns:a16="http://schemas.microsoft.com/office/drawing/2014/main" val="24384324"/>
                    </a:ext>
                  </a:extLst>
                </a:gridCol>
                <a:gridCol w="249936">
                  <a:extLst>
                    <a:ext uri="{9D8B030D-6E8A-4147-A177-3AD203B41FA5}">
                      <a16:colId xmlns:a16="http://schemas.microsoft.com/office/drawing/2014/main" val="3381470950"/>
                    </a:ext>
                  </a:extLst>
                </a:gridCol>
                <a:gridCol w="208280">
                  <a:extLst>
                    <a:ext uri="{9D8B030D-6E8A-4147-A177-3AD203B41FA5}">
                      <a16:colId xmlns:a16="http://schemas.microsoft.com/office/drawing/2014/main" val="2919542984"/>
                    </a:ext>
                  </a:extLst>
                </a:gridCol>
                <a:gridCol w="208280">
                  <a:extLst>
                    <a:ext uri="{9D8B030D-6E8A-4147-A177-3AD203B41FA5}">
                      <a16:colId xmlns:a16="http://schemas.microsoft.com/office/drawing/2014/main" val="516556769"/>
                    </a:ext>
                  </a:extLst>
                </a:gridCol>
                <a:gridCol w="208280">
                  <a:extLst>
                    <a:ext uri="{9D8B030D-6E8A-4147-A177-3AD203B41FA5}">
                      <a16:colId xmlns:a16="http://schemas.microsoft.com/office/drawing/2014/main" val="4098035579"/>
                    </a:ext>
                  </a:extLst>
                </a:gridCol>
                <a:gridCol w="208280">
                  <a:extLst>
                    <a:ext uri="{9D8B030D-6E8A-4147-A177-3AD203B41FA5}">
                      <a16:colId xmlns:a16="http://schemas.microsoft.com/office/drawing/2014/main" val="3770108105"/>
                    </a:ext>
                  </a:extLst>
                </a:gridCol>
                <a:gridCol w="208280">
                  <a:extLst>
                    <a:ext uri="{9D8B030D-6E8A-4147-A177-3AD203B41FA5}">
                      <a16:colId xmlns:a16="http://schemas.microsoft.com/office/drawing/2014/main" val="2036619915"/>
                    </a:ext>
                  </a:extLst>
                </a:gridCol>
                <a:gridCol w="208280">
                  <a:extLst>
                    <a:ext uri="{9D8B030D-6E8A-4147-A177-3AD203B41FA5}">
                      <a16:colId xmlns:a16="http://schemas.microsoft.com/office/drawing/2014/main" val="3580174678"/>
                    </a:ext>
                  </a:extLst>
                </a:gridCol>
                <a:gridCol w="208280">
                  <a:extLst>
                    <a:ext uri="{9D8B030D-6E8A-4147-A177-3AD203B41FA5}">
                      <a16:colId xmlns:a16="http://schemas.microsoft.com/office/drawing/2014/main" val="2033592557"/>
                    </a:ext>
                  </a:extLst>
                </a:gridCol>
                <a:gridCol w="208280">
                  <a:extLst>
                    <a:ext uri="{9D8B030D-6E8A-4147-A177-3AD203B41FA5}">
                      <a16:colId xmlns:a16="http://schemas.microsoft.com/office/drawing/2014/main" val="1844829850"/>
                    </a:ext>
                  </a:extLst>
                </a:gridCol>
                <a:gridCol w="208280">
                  <a:extLst>
                    <a:ext uri="{9D8B030D-6E8A-4147-A177-3AD203B41FA5}">
                      <a16:colId xmlns:a16="http://schemas.microsoft.com/office/drawing/2014/main" val="1888335112"/>
                    </a:ext>
                  </a:extLst>
                </a:gridCol>
                <a:gridCol w="208280">
                  <a:extLst>
                    <a:ext uri="{9D8B030D-6E8A-4147-A177-3AD203B41FA5}">
                      <a16:colId xmlns:a16="http://schemas.microsoft.com/office/drawing/2014/main" val="1259957656"/>
                    </a:ext>
                  </a:extLst>
                </a:gridCol>
                <a:gridCol w="208280">
                  <a:extLst>
                    <a:ext uri="{9D8B030D-6E8A-4147-A177-3AD203B41FA5}">
                      <a16:colId xmlns:a16="http://schemas.microsoft.com/office/drawing/2014/main" val="2136832597"/>
                    </a:ext>
                  </a:extLst>
                </a:gridCol>
                <a:gridCol w="208280">
                  <a:extLst>
                    <a:ext uri="{9D8B030D-6E8A-4147-A177-3AD203B41FA5}">
                      <a16:colId xmlns:a16="http://schemas.microsoft.com/office/drawing/2014/main" val="450453709"/>
                    </a:ext>
                  </a:extLst>
                </a:gridCol>
                <a:gridCol w="208280">
                  <a:extLst>
                    <a:ext uri="{9D8B030D-6E8A-4147-A177-3AD203B41FA5}">
                      <a16:colId xmlns:a16="http://schemas.microsoft.com/office/drawing/2014/main" val="1940995416"/>
                    </a:ext>
                  </a:extLst>
                </a:gridCol>
                <a:gridCol w="208280">
                  <a:extLst>
                    <a:ext uri="{9D8B030D-6E8A-4147-A177-3AD203B41FA5}">
                      <a16:colId xmlns:a16="http://schemas.microsoft.com/office/drawing/2014/main" val="4026663895"/>
                    </a:ext>
                  </a:extLst>
                </a:gridCol>
                <a:gridCol w="208280">
                  <a:extLst>
                    <a:ext uri="{9D8B030D-6E8A-4147-A177-3AD203B41FA5}">
                      <a16:colId xmlns:a16="http://schemas.microsoft.com/office/drawing/2014/main" val="1624254410"/>
                    </a:ext>
                  </a:extLst>
                </a:gridCol>
                <a:gridCol w="208280">
                  <a:extLst>
                    <a:ext uri="{9D8B030D-6E8A-4147-A177-3AD203B41FA5}">
                      <a16:colId xmlns:a16="http://schemas.microsoft.com/office/drawing/2014/main" val="3023273809"/>
                    </a:ext>
                  </a:extLst>
                </a:gridCol>
                <a:gridCol w="208280">
                  <a:extLst>
                    <a:ext uri="{9D8B030D-6E8A-4147-A177-3AD203B41FA5}">
                      <a16:colId xmlns:a16="http://schemas.microsoft.com/office/drawing/2014/main" val="3377301056"/>
                    </a:ext>
                  </a:extLst>
                </a:gridCol>
                <a:gridCol w="208280">
                  <a:extLst>
                    <a:ext uri="{9D8B030D-6E8A-4147-A177-3AD203B41FA5}">
                      <a16:colId xmlns:a16="http://schemas.microsoft.com/office/drawing/2014/main" val="2964460044"/>
                    </a:ext>
                  </a:extLst>
                </a:gridCol>
                <a:gridCol w="208280">
                  <a:extLst>
                    <a:ext uri="{9D8B030D-6E8A-4147-A177-3AD203B41FA5}">
                      <a16:colId xmlns:a16="http://schemas.microsoft.com/office/drawing/2014/main" val="3696912259"/>
                    </a:ext>
                  </a:extLst>
                </a:gridCol>
                <a:gridCol w="208280">
                  <a:extLst>
                    <a:ext uri="{9D8B030D-6E8A-4147-A177-3AD203B41FA5}">
                      <a16:colId xmlns:a16="http://schemas.microsoft.com/office/drawing/2014/main" val="1236790863"/>
                    </a:ext>
                  </a:extLst>
                </a:gridCol>
                <a:gridCol w="208280">
                  <a:extLst>
                    <a:ext uri="{9D8B030D-6E8A-4147-A177-3AD203B41FA5}">
                      <a16:colId xmlns:a16="http://schemas.microsoft.com/office/drawing/2014/main" val="794474848"/>
                    </a:ext>
                  </a:extLst>
                </a:gridCol>
                <a:gridCol w="208280">
                  <a:extLst>
                    <a:ext uri="{9D8B030D-6E8A-4147-A177-3AD203B41FA5}">
                      <a16:colId xmlns:a16="http://schemas.microsoft.com/office/drawing/2014/main" val="326998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305256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Tirol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12739.857142857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3.6932006737144 %</a:t>
                      </a:r>
                    </a:p>
                  </a:txBody>
                  <a:tcPr/>
                </a:tc>
                <a:extLst>
                  <a:ext uri="{0D108BD9-81ED-4DB2-BD59-A6C34878D82A}">
                    <a16:rowId xmlns:a16="http://schemas.microsoft.com/office/drawing/2014/main" val="3809788824"/>
                  </a:ext>
                </a:extLst>
              </a:tr>
            </a:tbl>
          </a:graphicData>
        </a:graphic>
      </p:graphicFrame>
      <p:sp>
        <p:nvSpPr>
          <p:cNvPr id="4" name="Text Placeholder 3">
            <a:extLst>
              <a:ext uri="{FF2B5EF4-FFF2-40B4-BE49-F238E27FC236}">
                <a16:creationId xmlns:a16="http://schemas.microsoft.com/office/drawing/2014/main" id="{248A0E10-8F20-417C-8C01-3381112832B4}"/>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338698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54E96-9B3A-4D87-B0F1-679ED1E70430}"/>
              </a:ext>
            </a:extLst>
          </p:cNvPr>
          <p:cNvSpPr>
            <a:spLocks noGrp="1"/>
          </p:cNvSpPr>
          <p:nvPr>
            <p:ph type="title"/>
          </p:nvPr>
        </p:nvSpPr>
        <p:spPr/>
        <p:txBody>
          <a:bodyPr/>
          <a:lstStyle/>
          <a:p>
            <a:r>
              <a:rPr lang="en-US"/>
              <a:t>Facebook Facebook - Überblick | All Pages - 4 of 5</a:t>
            </a:r>
          </a:p>
        </p:txBody>
      </p:sp>
      <p:graphicFrame>
        <p:nvGraphicFramePr>
          <p:cNvPr id="5" name="Table Placeholder 4">
            <a:extLst>
              <a:ext uri="{FF2B5EF4-FFF2-40B4-BE49-F238E27FC236}">
                <a16:creationId xmlns:a16="http://schemas.microsoft.com/office/drawing/2014/main" id="{F8CD50D1-3EF3-4135-AE88-96E657665D7E}"/>
              </a:ext>
            </a:extLst>
          </p:cNvPr>
          <p:cNvGraphicFramePr>
            <a:graphicFrameLocks noGrp="1"/>
          </p:cNvGraphicFramePr>
          <p:nvPr>
            <p:ph type="tbl" sz="quarter" idx="13"/>
            <p:extLst>
              <p:ext uri="{D42A27DB-BD31-4B8C-83A1-F6EECF244321}">
                <p14:modId xmlns:p14="http://schemas.microsoft.com/office/powerpoint/2010/main" val="1097120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251154397"/>
                    </a:ext>
                  </a:extLst>
                </a:gridCol>
                <a:gridCol w="208280">
                  <a:extLst>
                    <a:ext uri="{9D8B030D-6E8A-4147-A177-3AD203B41FA5}">
                      <a16:colId xmlns:a16="http://schemas.microsoft.com/office/drawing/2014/main" val="96576446"/>
                    </a:ext>
                  </a:extLst>
                </a:gridCol>
                <a:gridCol w="208280">
                  <a:extLst>
                    <a:ext uri="{9D8B030D-6E8A-4147-A177-3AD203B41FA5}">
                      <a16:colId xmlns:a16="http://schemas.microsoft.com/office/drawing/2014/main" val="1215612848"/>
                    </a:ext>
                  </a:extLst>
                </a:gridCol>
                <a:gridCol w="208280">
                  <a:extLst>
                    <a:ext uri="{9D8B030D-6E8A-4147-A177-3AD203B41FA5}">
                      <a16:colId xmlns:a16="http://schemas.microsoft.com/office/drawing/2014/main" val="2142602385"/>
                    </a:ext>
                  </a:extLst>
                </a:gridCol>
                <a:gridCol w="208280">
                  <a:extLst>
                    <a:ext uri="{9D8B030D-6E8A-4147-A177-3AD203B41FA5}">
                      <a16:colId xmlns:a16="http://schemas.microsoft.com/office/drawing/2014/main" val="383300308"/>
                    </a:ext>
                  </a:extLst>
                </a:gridCol>
                <a:gridCol w="208280">
                  <a:extLst>
                    <a:ext uri="{9D8B030D-6E8A-4147-A177-3AD203B41FA5}">
                      <a16:colId xmlns:a16="http://schemas.microsoft.com/office/drawing/2014/main" val="53569124"/>
                    </a:ext>
                  </a:extLst>
                </a:gridCol>
                <a:gridCol w="208280">
                  <a:extLst>
                    <a:ext uri="{9D8B030D-6E8A-4147-A177-3AD203B41FA5}">
                      <a16:colId xmlns:a16="http://schemas.microsoft.com/office/drawing/2014/main" val="165977918"/>
                    </a:ext>
                  </a:extLst>
                </a:gridCol>
                <a:gridCol w="208280">
                  <a:extLst>
                    <a:ext uri="{9D8B030D-6E8A-4147-A177-3AD203B41FA5}">
                      <a16:colId xmlns:a16="http://schemas.microsoft.com/office/drawing/2014/main" val="2859310915"/>
                    </a:ext>
                  </a:extLst>
                </a:gridCol>
                <a:gridCol w="208280">
                  <a:extLst>
                    <a:ext uri="{9D8B030D-6E8A-4147-A177-3AD203B41FA5}">
                      <a16:colId xmlns:a16="http://schemas.microsoft.com/office/drawing/2014/main" val="3143317540"/>
                    </a:ext>
                  </a:extLst>
                </a:gridCol>
                <a:gridCol w="208280">
                  <a:extLst>
                    <a:ext uri="{9D8B030D-6E8A-4147-A177-3AD203B41FA5}">
                      <a16:colId xmlns:a16="http://schemas.microsoft.com/office/drawing/2014/main" val="289765736"/>
                    </a:ext>
                  </a:extLst>
                </a:gridCol>
                <a:gridCol w="208280">
                  <a:extLst>
                    <a:ext uri="{9D8B030D-6E8A-4147-A177-3AD203B41FA5}">
                      <a16:colId xmlns:a16="http://schemas.microsoft.com/office/drawing/2014/main" val="775410129"/>
                    </a:ext>
                  </a:extLst>
                </a:gridCol>
                <a:gridCol w="208280">
                  <a:extLst>
                    <a:ext uri="{9D8B030D-6E8A-4147-A177-3AD203B41FA5}">
                      <a16:colId xmlns:a16="http://schemas.microsoft.com/office/drawing/2014/main" val="3076734406"/>
                    </a:ext>
                  </a:extLst>
                </a:gridCol>
                <a:gridCol w="208280">
                  <a:extLst>
                    <a:ext uri="{9D8B030D-6E8A-4147-A177-3AD203B41FA5}">
                      <a16:colId xmlns:a16="http://schemas.microsoft.com/office/drawing/2014/main" val="2081987068"/>
                    </a:ext>
                  </a:extLst>
                </a:gridCol>
                <a:gridCol w="208280">
                  <a:extLst>
                    <a:ext uri="{9D8B030D-6E8A-4147-A177-3AD203B41FA5}">
                      <a16:colId xmlns:a16="http://schemas.microsoft.com/office/drawing/2014/main" val="4200451786"/>
                    </a:ext>
                  </a:extLst>
                </a:gridCol>
                <a:gridCol w="208280">
                  <a:extLst>
                    <a:ext uri="{9D8B030D-6E8A-4147-A177-3AD203B41FA5}">
                      <a16:colId xmlns:a16="http://schemas.microsoft.com/office/drawing/2014/main" val="3482716195"/>
                    </a:ext>
                  </a:extLst>
                </a:gridCol>
                <a:gridCol w="208280">
                  <a:extLst>
                    <a:ext uri="{9D8B030D-6E8A-4147-A177-3AD203B41FA5}">
                      <a16:colId xmlns:a16="http://schemas.microsoft.com/office/drawing/2014/main" val="1478605544"/>
                    </a:ext>
                  </a:extLst>
                </a:gridCol>
                <a:gridCol w="208280">
                  <a:extLst>
                    <a:ext uri="{9D8B030D-6E8A-4147-A177-3AD203B41FA5}">
                      <a16:colId xmlns:a16="http://schemas.microsoft.com/office/drawing/2014/main" val="467425308"/>
                    </a:ext>
                  </a:extLst>
                </a:gridCol>
                <a:gridCol w="249936">
                  <a:extLst>
                    <a:ext uri="{9D8B030D-6E8A-4147-A177-3AD203B41FA5}">
                      <a16:colId xmlns:a16="http://schemas.microsoft.com/office/drawing/2014/main" val="1246582504"/>
                    </a:ext>
                  </a:extLst>
                </a:gridCol>
                <a:gridCol w="208280">
                  <a:extLst>
                    <a:ext uri="{9D8B030D-6E8A-4147-A177-3AD203B41FA5}">
                      <a16:colId xmlns:a16="http://schemas.microsoft.com/office/drawing/2014/main" val="2009662212"/>
                    </a:ext>
                  </a:extLst>
                </a:gridCol>
                <a:gridCol w="208280">
                  <a:extLst>
                    <a:ext uri="{9D8B030D-6E8A-4147-A177-3AD203B41FA5}">
                      <a16:colId xmlns:a16="http://schemas.microsoft.com/office/drawing/2014/main" val="217452663"/>
                    </a:ext>
                  </a:extLst>
                </a:gridCol>
                <a:gridCol w="208280">
                  <a:extLst>
                    <a:ext uri="{9D8B030D-6E8A-4147-A177-3AD203B41FA5}">
                      <a16:colId xmlns:a16="http://schemas.microsoft.com/office/drawing/2014/main" val="1007617796"/>
                    </a:ext>
                  </a:extLst>
                </a:gridCol>
                <a:gridCol w="208280">
                  <a:extLst>
                    <a:ext uri="{9D8B030D-6E8A-4147-A177-3AD203B41FA5}">
                      <a16:colId xmlns:a16="http://schemas.microsoft.com/office/drawing/2014/main" val="386830069"/>
                    </a:ext>
                  </a:extLst>
                </a:gridCol>
                <a:gridCol w="208280">
                  <a:extLst>
                    <a:ext uri="{9D8B030D-6E8A-4147-A177-3AD203B41FA5}">
                      <a16:colId xmlns:a16="http://schemas.microsoft.com/office/drawing/2014/main" val="2044216718"/>
                    </a:ext>
                  </a:extLst>
                </a:gridCol>
                <a:gridCol w="208280">
                  <a:extLst>
                    <a:ext uri="{9D8B030D-6E8A-4147-A177-3AD203B41FA5}">
                      <a16:colId xmlns:a16="http://schemas.microsoft.com/office/drawing/2014/main" val="4141738322"/>
                    </a:ext>
                  </a:extLst>
                </a:gridCol>
                <a:gridCol w="208280">
                  <a:extLst>
                    <a:ext uri="{9D8B030D-6E8A-4147-A177-3AD203B41FA5}">
                      <a16:colId xmlns:a16="http://schemas.microsoft.com/office/drawing/2014/main" val="762942019"/>
                    </a:ext>
                  </a:extLst>
                </a:gridCol>
                <a:gridCol w="208280">
                  <a:extLst>
                    <a:ext uri="{9D8B030D-6E8A-4147-A177-3AD203B41FA5}">
                      <a16:colId xmlns:a16="http://schemas.microsoft.com/office/drawing/2014/main" val="1697215152"/>
                    </a:ext>
                  </a:extLst>
                </a:gridCol>
                <a:gridCol w="208280">
                  <a:extLst>
                    <a:ext uri="{9D8B030D-6E8A-4147-A177-3AD203B41FA5}">
                      <a16:colId xmlns:a16="http://schemas.microsoft.com/office/drawing/2014/main" val="832617920"/>
                    </a:ext>
                  </a:extLst>
                </a:gridCol>
                <a:gridCol w="208280">
                  <a:extLst>
                    <a:ext uri="{9D8B030D-6E8A-4147-A177-3AD203B41FA5}">
                      <a16:colId xmlns:a16="http://schemas.microsoft.com/office/drawing/2014/main" val="3146337962"/>
                    </a:ext>
                  </a:extLst>
                </a:gridCol>
                <a:gridCol w="208280">
                  <a:extLst>
                    <a:ext uri="{9D8B030D-6E8A-4147-A177-3AD203B41FA5}">
                      <a16:colId xmlns:a16="http://schemas.microsoft.com/office/drawing/2014/main" val="4071316498"/>
                    </a:ext>
                  </a:extLst>
                </a:gridCol>
                <a:gridCol w="208280">
                  <a:extLst>
                    <a:ext uri="{9D8B030D-6E8A-4147-A177-3AD203B41FA5}">
                      <a16:colId xmlns:a16="http://schemas.microsoft.com/office/drawing/2014/main" val="2575988659"/>
                    </a:ext>
                  </a:extLst>
                </a:gridCol>
                <a:gridCol w="208280">
                  <a:extLst>
                    <a:ext uri="{9D8B030D-6E8A-4147-A177-3AD203B41FA5}">
                      <a16:colId xmlns:a16="http://schemas.microsoft.com/office/drawing/2014/main" val="252903905"/>
                    </a:ext>
                  </a:extLst>
                </a:gridCol>
                <a:gridCol w="208280">
                  <a:extLst>
                    <a:ext uri="{9D8B030D-6E8A-4147-A177-3AD203B41FA5}">
                      <a16:colId xmlns:a16="http://schemas.microsoft.com/office/drawing/2014/main" val="1532907362"/>
                    </a:ext>
                  </a:extLst>
                </a:gridCol>
                <a:gridCol w="208280">
                  <a:extLst>
                    <a:ext uri="{9D8B030D-6E8A-4147-A177-3AD203B41FA5}">
                      <a16:colId xmlns:a16="http://schemas.microsoft.com/office/drawing/2014/main" val="2687010339"/>
                    </a:ext>
                  </a:extLst>
                </a:gridCol>
                <a:gridCol w="208280">
                  <a:extLst>
                    <a:ext uri="{9D8B030D-6E8A-4147-A177-3AD203B41FA5}">
                      <a16:colId xmlns:a16="http://schemas.microsoft.com/office/drawing/2014/main" val="4076441413"/>
                    </a:ext>
                  </a:extLst>
                </a:gridCol>
                <a:gridCol w="208280">
                  <a:extLst>
                    <a:ext uri="{9D8B030D-6E8A-4147-A177-3AD203B41FA5}">
                      <a16:colId xmlns:a16="http://schemas.microsoft.com/office/drawing/2014/main" val="2858515884"/>
                    </a:ext>
                  </a:extLst>
                </a:gridCol>
                <a:gridCol w="208280">
                  <a:extLst>
                    <a:ext uri="{9D8B030D-6E8A-4147-A177-3AD203B41FA5}">
                      <a16:colId xmlns:a16="http://schemas.microsoft.com/office/drawing/2014/main" val="3992838220"/>
                    </a:ext>
                  </a:extLst>
                </a:gridCol>
                <a:gridCol w="208280">
                  <a:extLst>
                    <a:ext uri="{9D8B030D-6E8A-4147-A177-3AD203B41FA5}">
                      <a16:colId xmlns:a16="http://schemas.microsoft.com/office/drawing/2014/main" val="4201571801"/>
                    </a:ext>
                  </a:extLst>
                </a:gridCol>
                <a:gridCol w="208280">
                  <a:extLst>
                    <a:ext uri="{9D8B030D-6E8A-4147-A177-3AD203B41FA5}">
                      <a16:colId xmlns:a16="http://schemas.microsoft.com/office/drawing/2014/main" val="3122568642"/>
                    </a:ext>
                  </a:extLst>
                </a:gridCol>
                <a:gridCol w="208280">
                  <a:extLst>
                    <a:ext uri="{9D8B030D-6E8A-4147-A177-3AD203B41FA5}">
                      <a16:colId xmlns:a16="http://schemas.microsoft.com/office/drawing/2014/main" val="3072808949"/>
                    </a:ext>
                  </a:extLst>
                </a:gridCol>
                <a:gridCol w="208280">
                  <a:extLst>
                    <a:ext uri="{9D8B030D-6E8A-4147-A177-3AD203B41FA5}">
                      <a16:colId xmlns:a16="http://schemas.microsoft.com/office/drawing/2014/main" val="3609519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21614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sport.tirol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14842.285714286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3.1298376036089 %</a:t>
                      </a:r>
                    </a:p>
                  </a:txBody>
                  <a:tcPr/>
                </a:tc>
                <a:extLst>
                  <a:ext uri="{0D108BD9-81ED-4DB2-BD59-A6C34878D82A}">
                    <a16:rowId xmlns:a16="http://schemas.microsoft.com/office/drawing/2014/main" val="1625872525"/>
                  </a:ext>
                </a:extLst>
              </a:tr>
            </a:tbl>
          </a:graphicData>
        </a:graphic>
      </p:graphicFrame>
      <p:sp>
        <p:nvSpPr>
          <p:cNvPr id="4" name="Text Placeholder 3">
            <a:extLst>
              <a:ext uri="{FF2B5EF4-FFF2-40B4-BE49-F238E27FC236}">
                <a16:creationId xmlns:a16="http://schemas.microsoft.com/office/drawing/2014/main" id="{AD79E496-673E-4032-96B3-6589DCADEAA8}"/>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862148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B991F-E278-4B58-AF7F-B92C275390F0}"/>
              </a:ext>
            </a:extLst>
          </p:cNvPr>
          <p:cNvSpPr>
            <a:spLocks noGrp="1"/>
          </p:cNvSpPr>
          <p:nvPr>
            <p:ph type="title"/>
          </p:nvPr>
        </p:nvSpPr>
        <p:spPr/>
        <p:txBody>
          <a:bodyPr/>
          <a:lstStyle/>
          <a:p>
            <a:r>
              <a:rPr lang="en-US"/>
              <a:t>Facebook Facebook - Überblick | All Pages - 5 of 5</a:t>
            </a:r>
          </a:p>
        </p:txBody>
      </p:sp>
      <p:graphicFrame>
        <p:nvGraphicFramePr>
          <p:cNvPr id="5" name="Table Placeholder 4">
            <a:extLst>
              <a:ext uri="{FF2B5EF4-FFF2-40B4-BE49-F238E27FC236}">
                <a16:creationId xmlns:a16="http://schemas.microsoft.com/office/drawing/2014/main" id="{8FCD64FD-6178-4188-98C6-1554909A72B5}"/>
              </a:ext>
            </a:extLst>
          </p:cNvPr>
          <p:cNvGraphicFramePr>
            <a:graphicFrameLocks noGrp="1"/>
          </p:cNvGraphicFramePr>
          <p:nvPr>
            <p:ph type="tbl" sz="quarter" idx="13"/>
            <p:extLst>
              <p:ext uri="{D42A27DB-BD31-4B8C-83A1-F6EECF244321}">
                <p14:modId xmlns:p14="http://schemas.microsoft.com/office/powerpoint/2010/main" val="583778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306085048"/>
                    </a:ext>
                  </a:extLst>
                </a:gridCol>
                <a:gridCol w="208280">
                  <a:extLst>
                    <a:ext uri="{9D8B030D-6E8A-4147-A177-3AD203B41FA5}">
                      <a16:colId xmlns:a16="http://schemas.microsoft.com/office/drawing/2014/main" val="465719195"/>
                    </a:ext>
                  </a:extLst>
                </a:gridCol>
                <a:gridCol w="208280">
                  <a:extLst>
                    <a:ext uri="{9D8B030D-6E8A-4147-A177-3AD203B41FA5}">
                      <a16:colId xmlns:a16="http://schemas.microsoft.com/office/drawing/2014/main" val="2683657291"/>
                    </a:ext>
                  </a:extLst>
                </a:gridCol>
                <a:gridCol w="208280">
                  <a:extLst>
                    <a:ext uri="{9D8B030D-6E8A-4147-A177-3AD203B41FA5}">
                      <a16:colId xmlns:a16="http://schemas.microsoft.com/office/drawing/2014/main" val="978292200"/>
                    </a:ext>
                  </a:extLst>
                </a:gridCol>
                <a:gridCol w="208280">
                  <a:extLst>
                    <a:ext uri="{9D8B030D-6E8A-4147-A177-3AD203B41FA5}">
                      <a16:colId xmlns:a16="http://schemas.microsoft.com/office/drawing/2014/main" val="2480101785"/>
                    </a:ext>
                  </a:extLst>
                </a:gridCol>
                <a:gridCol w="208280">
                  <a:extLst>
                    <a:ext uri="{9D8B030D-6E8A-4147-A177-3AD203B41FA5}">
                      <a16:colId xmlns:a16="http://schemas.microsoft.com/office/drawing/2014/main" val="1124196337"/>
                    </a:ext>
                  </a:extLst>
                </a:gridCol>
                <a:gridCol w="208280">
                  <a:extLst>
                    <a:ext uri="{9D8B030D-6E8A-4147-A177-3AD203B41FA5}">
                      <a16:colId xmlns:a16="http://schemas.microsoft.com/office/drawing/2014/main" val="1403470353"/>
                    </a:ext>
                  </a:extLst>
                </a:gridCol>
                <a:gridCol w="208280">
                  <a:extLst>
                    <a:ext uri="{9D8B030D-6E8A-4147-A177-3AD203B41FA5}">
                      <a16:colId xmlns:a16="http://schemas.microsoft.com/office/drawing/2014/main" val="2338144259"/>
                    </a:ext>
                  </a:extLst>
                </a:gridCol>
                <a:gridCol w="208280">
                  <a:extLst>
                    <a:ext uri="{9D8B030D-6E8A-4147-A177-3AD203B41FA5}">
                      <a16:colId xmlns:a16="http://schemas.microsoft.com/office/drawing/2014/main" val="3951050747"/>
                    </a:ext>
                  </a:extLst>
                </a:gridCol>
                <a:gridCol w="208280">
                  <a:extLst>
                    <a:ext uri="{9D8B030D-6E8A-4147-A177-3AD203B41FA5}">
                      <a16:colId xmlns:a16="http://schemas.microsoft.com/office/drawing/2014/main" val="1306510420"/>
                    </a:ext>
                  </a:extLst>
                </a:gridCol>
                <a:gridCol w="208280">
                  <a:extLst>
                    <a:ext uri="{9D8B030D-6E8A-4147-A177-3AD203B41FA5}">
                      <a16:colId xmlns:a16="http://schemas.microsoft.com/office/drawing/2014/main" val="2162246493"/>
                    </a:ext>
                  </a:extLst>
                </a:gridCol>
                <a:gridCol w="208280">
                  <a:extLst>
                    <a:ext uri="{9D8B030D-6E8A-4147-A177-3AD203B41FA5}">
                      <a16:colId xmlns:a16="http://schemas.microsoft.com/office/drawing/2014/main" val="2244084436"/>
                    </a:ext>
                  </a:extLst>
                </a:gridCol>
                <a:gridCol w="208280">
                  <a:extLst>
                    <a:ext uri="{9D8B030D-6E8A-4147-A177-3AD203B41FA5}">
                      <a16:colId xmlns:a16="http://schemas.microsoft.com/office/drawing/2014/main" val="3140429310"/>
                    </a:ext>
                  </a:extLst>
                </a:gridCol>
                <a:gridCol w="208280">
                  <a:extLst>
                    <a:ext uri="{9D8B030D-6E8A-4147-A177-3AD203B41FA5}">
                      <a16:colId xmlns:a16="http://schemas.microsoft.com/office/drawing/2014/main" val="1432271060"/>
                    </a:ext>
                  </a:extLst>
                </a:gridCol>
                <a:gridCol w="208280">
                  <a:extLst>
                    <a:ext uri="{9D8B030D-6E8A-4147-A177-3AD203B41FA5}">
                      <a16:colId xmlns:a16="http://schemas.microsoft.com/office/drawing/2014/main" val="3869248877"/>
                    </a:ext>
                  </a:extLst>
                </a:gridCol>
                <a:gridCol w="208280">
                  <a:extLst>
                    <a:ext uri="{9D8B030D-6E8A-4147-A177-3AD203B41FA5}">
                      <a16:colId xmlns:a16="http://schemas.microsoft.com/office/drawing/2014/main" val="3314077361"/>
                    </a:ext>
                  </a:extLst>
                </a:gridCol>
                <a:gridCol w="208280">
                  <a:extLst>
                    <a:ext uri="{9D8B030D-6E8A-4147-A177-3AD203B41FA5}">
                      <a16:colId xmlns:a16="http://schemas.microsoft.com/office/drawing/2014/main" val="687091704"/>
                    </a:ext>
                  </a:extLst>
                </a:gridCol>
                <a:gridCol w="249936">
                  <a:extLst>
                    <a:ext uri="{9D8B030D-6E8A-4147-A177-3AD203B41FA5}">
                      <a16:colId xmlns:a16="http://schemas.microsoft.com/office/drawing/2014/main" val="2866255987"/>
                    </a:ext>
                  </a:extLst>
                </a:gridCol>
                <a:gridCol w="208280">
                  <a:extLst>
                    <a:ext uri="{9D8B030D-6E8A-4147-A177-3AD203B41FA5}">
                      <a16:colId xmlns:a16="http://schemas.microsoft.com/office/drawing/2014/main" val="1034853586"/>
                    </a:ext>
                  </a:extLst>
                </a:gridCol>
                <a:gridCol w="208280">
                  <a:extLst>
                    <a:ext uri="{9D8B030D-6E8A-4147-A177-3AD203B41FA5}">
                      <a16:colId xmlns:a16="http://schemas.microsoft.com/office/drawing/2014/main" val="2559684834"/>
                    </a:ext>
                  </a:extLst>
                </a:gridCol>
                <a:gridCol w="208280">
                  <a:extLst>
                    <a:ext uri="{9D8B030D-6E8A-4147-A177-3AD203B41FA5}">
                      <a16:colId xmlns:a16="http://schemas.microsoft.com/office/drawing/2014/main" val="2721796959"/>
                    </a:ext>
                  </a:extLst>
                </a:gridCol>
                <a:gridCol w="208280">
                  <a:extLst>
                    <a:ext uri="{9D8B030D-6E8A-4147-A177-3AD203B41FA5}">
                      <a16:colId xmlns:a16="http://schemas.microsoft.com/office/drawing/2014/main" val="1847269278"/>
                    </a:ext>
                  </a:extLst>
                </a:gridCol>
                <a:gridCol w="208280">
                  <a:extLst>
                    <a:ext uri="{9D8B030D-6E8A-4147-A177-3AD203B41FA5}">
                      <a16:colId xmlns:a16="http://schemas.microsoft.com/office/drawing/2014/main" val="1589774057"/>
                    </a:ext>
                  </a:extLst>
                </a:gridCol>
                <a:gridCol w="208280">
                  <a:extLst>
                    <a:ext uri="{9D8B030D-6E8A-4147-A177-3AD203B41FA5}">
                      <a16:colId xmlns:a16="http://schemas.microsoft.com/office/drawing/2014/main" val="187920949"/>
                    </a:ext>
                  </a:extLst>
                </a:gridCol>
                <a:gridCol w="208280">
                  <a:extLst>
                    <a:ext uri="{9D8B030D-6E8A-4147-A177-3AD203B41FA5}">
                      <a16:colId xmlns:a16="http://schemas.microsoft.com/office/drawing/2014/main" val="3076001325"/>
                    </a:ext>
                  </a:extLst>
                </a:gridCol>
                <a:gridCol w="208280">
                  <a:extLst>
                    <a:ext uri="{9D8B030D-6E8A-4147-A177-3AD203B41FA5}">
                      <a16:colId xmlns:a16="http://schemas.microsoft.com/office/drawing/2014/main" val="2149811846"/>
                    </a:ext>
                  </a:extLst>
                </a:gridCol>
                <a:gridCol w="208280">
                  <a:extLst>
                    <a:ext uri="{9D8B030D-6E8A-4147-A177-3AD203B41FA5}">
                      <a16:colId xmlns:a16="http://schemas.microsoft.com/office/drawing/2014/main" val="1348398385"/>
                    </a:ext>
                  </a:extLst>
                </a:gridCol>
                <a:gridCol w="208280">
                  <a:extLst>
                    <a:ext uri="{9D8B030D-6E8A-4147-A177-3AD203B41FA5}">
                      <a16:colId xmlns:a16="http://schemas.microsoft.com/office/drawing/2014/main" val="440438703"/>
                    </a:ext>
                  </a:extLst>
                </a:gridCol>
                <a:gridCol w="208280">
                  <a:extLst>
                    <a:ext uri="{9D8B030D-6E8A-4147-A177-3AD203B41FA5}">
                      <a16:colId xmlns:a16="http://schemas.microsoft.com/office/drawing/2014/main" val="1921249427"/>
                    </a:ext>
                  </a:extLst>
                </a:gridCol>
                <a:gridCol w="208280">
                  <a:extLst>
                    <a:ext uri="{9D8B030D-6E8A-4147-A177-3AD203B41FA5}">
                      <a16:colId xmlns:a16="http://schemas.microsoft.com/office/drawing/2014/main" val="1442237547"/>
                    </a:ext>
                  </a:extLst>
                </a:gridCol>
                <a:gridCol w="208280">
                  <a:extLst>
                    <a:ext uri="{9D8B030D-6E8A-4147-A177-3AD203B41FA5}">
                      <a16:colId xmlns:a16="http://schemas.microsoft.com/office/drawing/2014/main" val="1490975132"/>
                    </a:ext>
                  </a:extLst>
                </a:gridCol>
                <a:gridCol w="208280">
                  <a:extLst>
                    <a:ext uri="{9D8B030D-6E8A-4147-A177-3AD203B41FA5}">
                      <a16:colId xmlns:a16="http://schemas.microsoft.com/office/drawing/2014/main" val="2401896308"/>
                    </a:ext>
                  </a:extLst>
                </a:gridCol>
                <a:gridCol w="208280">
                  <a:extLst>
                    <a:ext uri="{9D8B030D-6E8A-4147-A177-3AD203B41FA5}">
                      <a16:colId xmlns:a16="http://schemas.microsoft.com/office/drawing/2014/main" val="1569506243"/>
                    </a:ext>
                  </a:extLst>
                </a:gridCol>
                <a:gridCol w="208280">
                  <a:extLst>
                    <a:ext uri="{9D8B030D-6E8A-4147-A177-3AD203B41FA5}">
                      <a16:colId xmlns:a16="http://schemas.microsoft.com/office/drawing/2014/main" val="2520932673"/>
                    </a:ext>
                  </a:extLst>
                </a:gridCol>
                <a:gridCol w="208280">
                  <a:extLst>
                    <a:ext uri="{9D8B030D-6E8A-4147-A177-3AD203B41FA5}">
                      <a16:colId xmlns:a16="http://schemas.microsoft.com/office/drawing/2014/main" val="127431680"/>
                    </a:ext>
                  </a:extLst>
                </a:gridCol>
                <a:gridCol w="208280">
                  <a:extLst>
                    <a:ext uri="{9D8B030D-6E8A-4147-A177-3AD203B41FA5}">
                      <a16:colId xmlns:a16="http://schemas.microsoft.com/office/drawing/2014/main" val="1366432537"/>
                    </a:ext>
                  </a:extLst>
                </a:gridCol>
                <a:gridCol w="208280">
                  <a:extLst>
                    <a:ext uri="{9D8B030D-6E8A-4147-A177-3AD203B41FA5}">
                      <a16:colId xmlns:a16="http://schemas.microsoft.com/office/drawing/2014/main" val="757359094"/>
                    </a:ext>
                  </a:extLst>
                </a:gridCol>
                <a:gridCol w="208280">
                  <a:extLst>
                    <a:ext uri="{9D8B030D-6E8A-4147-A177-3AD203B41FA5}">
                      <a16:colId xmlns:a16="http://schemas.microsoft.com/office/drawing/2014/main" val="1552177404"/>
                    </a:ext>
                  </a:extLst>
                </a:gridCol>
                <a:gridCol w="208280">
                  <a:extLst>
                    <a:ext uri="{9D8B030D-6E8A-4147-A177-3AD203B41FA5}">
                      <a16:colId xmlns:a16="http://schemas.microsoft.com/office/drawing/2014/main" val="933646321"/>
                    </a:ext>
                  </a:extLst>
                </a:gridCol>
                <a:gridCol w="208280">
                  <a:extLst>
                    <a:ext uri="{9D8B030D-6E8A-4147-A177-3AD203B41FA5}">
                      <a16:colId xmlns:a16="http://schemas.microsoft.com/office/drawing/2014/main" val="1109338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Page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Post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Daily E-Rate</a:t>
                      </a:r>
                    </a:p>
                  </a:txBody>
                  <a:tcPr/>
                </a:tc>
                <a:extLst>
                  <a:ext uri="{0D108BD9-81ED-4DB2-BD59-A6C34878D82A}">
                    <a16:rowId xmlns:a16="http://schemas.microsoft.com/office/drawing/2014/main" val="1546301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kultur.tirol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23531.571428571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1.9203289358867 %</a:t>
                      </a:r>
                    </a:p>
                  </a:txBody>
                  <a:tcPr/>
                </a:tc>
                <a:extLst>
                  <a:ext uri="{0D108BD9-81ED-4DB2-BD59-A6C34878D82A}">
                    <a16:rowId xmlns:a16="http://schemas.microsoft.com/office/drawing/2014/main" val="3205828468"/>
                  </a:ext>
                </a:extLst>
              </a:tr>
            </a:tbl>
          </a:graphicData>
        </a:graphic>
      </p:graphicFrame>
      <p:sp>
        <p:nvSpPr>
          <p:cNvPr id="4" name="Text Placeholder 3">
            <a:extLst>
              <a:ext uri="{FF2B5EF4-FFF2-40B4-BE49-F238E27FC236}">
                <a16:creationId xmlns:a16="http://schemas.microsoft.com/office/drawing/2014/main" id="{426B00F1-CDA9-46D3-9C93-6BF314DF2E27}"/>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057098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952A8-0471-42DC-BAB2-9AB0A8056527}"/>
              </a:ext>
            </a:extLst>
          </p:cNvPr>
          <p:cNvSpPr>
            <a:spLocks noGrp="1"/>
          </p:cNvSpPr>
          <p:nvPr>
            <p:ph type="title"/>
          </p:nvPr>
        </p:nvSpPr>
        <p:spPr/>
        <p:txBody>
          <a:bodyPr/>
          <a:lstStyle/>
          <a:p>
            <a:r>
              <a:rPr lang="de-DE"/>
              <a:t>Instagram Instagram - Überblick | All Pages</a:t>
            </a:r>
            <a:endParaRPr lang="en-US"/>
          </a:p>
        </p:txBody>
      </p:sp>
      <p:graphicFrame>
        <p:nvGraphicFramePr>
          <p:cNvPr id="5" name="Table Placeholder 4">
            <a:extLst>
              <a:ext uri="{FF2B5EF4-FFF2-40B4-BE49-F238E27FC236}">
                <a16:creationId xmlns:a16="http://schemas.microsoft.com/office/drawing/2014/main" id="{6C37EBC7-3136-4F25-81C8-84FE949C4818}"/>
              </a:ext>
            </a:extLst>
          </p:cNvPr>
          <p:cNvGraphicFramePr>
            <a:graphicFrameLocks noGrp="1"/>
          </p:cNvGraphicFramePr>
          <p:nvPr>
            <p:ph type="tbl" sz="quarter" idx="13"/>
            <p:extLst>
              <p:ext uri="{D42A27DB-BD31-4B8C-83A1-F6EECF244321}">
                <p14:modId xmlns:p14="http://schemas.microsoft.com/office/powerpoint/2010/main" val="3889287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3466373"/>
                    </a:ext>
                  </a:extLst>
                </a:gridCol>
                <a:gridCol w="1234440">
                  <a:extLst>
                    <a:ext uri="{9D8B030D-6E8A-4147-A177-3AD203B41FA5}">
                      <a16:colId xmlns:a16="http://schemas.microsoft.com/office/drawing/2014/main" val="3180834007"/>
                    </a:ext>
                  </a:extLst>
                </a:gridCol>
                <a:gridCol w="822960">
                  <a:extLst>
                    <a:ext uri="{9D8B030D-6E8A-4147-A177-3AD203B41FA5}">
                      <a16:colId xmlns:a16="http://schemas.microsoft.com/office/drawing/2014/main" val="36102903"/>
                    </a:ext>
                  </a:extLst>
                </a:gridCol>
                <a:gridCol w="822960">
                  <a:extLst>
                    <a:ext uri="{9D8B030D-6E8A-4147-A177-3AD203B41FA5}">
                      <a16:colId xmlns:a16="http://schemas.microsoft.com/office/drawing/2014/main" val="3627149803"/>
                    </a:ext>
                  </a:extLst>
                </a:gridCol>
                <a:gridCol w="822960">
                  <a:extLst>
                    <a:ext uri="{9D8B030D-6E8A-4147-A177-3AD203B41FA5}">
                      <a16:colId xmlns:a16="http://schemas.microsoft.com/office/drawing/2014/main" val="3526201444"/>
                    </a:ext>
                  </a:extLst>
                </a:gridCol>
                <a:gridCol w="822960">
                  <a:extLst>
                    <a:ext uri="{9D8B030D-6E8A-4147-A177-3AD203B41FA5}">
                      <a16:colId xmlns:a16="http://schemas.microsoft.com/office/drawing/2014/main" val="1398775972"/>
                    </a:ext>
                  </a:extLst>
                </a:gridCol>
                <a:gridCol w="822960">
                  <a:extLst>
                    <a:ext uri="{9D8B030D-6E8A-4147-A177-3AD203B41FA5}">
                      <a16:colId xmlns:a16="http://schemas.microsoft.com/office/drawing/2014/main" val="2418623417"/>
                    </a:ext>
                  </a:extLst>
                </a:gridCol>
                <a:gridCol w="822960">
                  <a:extLst>
                    <a:ext uri="{9D8B030D-6E8A-4147-A177-3AD203B41FA5}">
                      <a16:colId xmlns:a16="http://schemas.microsoft.com/office/drawing/2014/main" val="35801124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873049920"/>
                  </a:ext>
                </a:extLst>
              </a:tr>
              <a:tr h="370840">
                <a:tc>
                  <a:txBody>
                    <a:bodyPr/>
                    <a:lstStyle/>
                    <a:p>
                      <a:r>
                        <a:rPr lang="en-US" sz="1000"/>
                        <a:t>visittirol</a:t>
                      </a:r>
                    </a:p>
                  </a:txBody>
                  <a:tcPr/>
                </a:tc>
                <a:tc>
                  <a:txBody>
                    <a:bodyPr/>
                    <a:lstStyle/>
                    <a:p>
                      <a:r>
                        <a:rPr lang="en-US" sz="1000"/>
                        <a:t>169041</a:t>
                      </a:r>
                    </a:p>
                  </a:txBody>
                  <a:tcPr/>
                </a:tc>
                <a:tc>
                  <a:txBody>
                    <a:bodyPr/>
                    <a:lstStyle/>
                    <a:p>
                      <a:r>
                        <a:rPr lang="en-US" sz="1000"/>
                        <a:t>404</a:t>
                      </a:r>
                    </a:p>
                  </a:txBody>
                  <a:tcPr/>
                </a:tc>
                <a:tc>
                  <a:txBody>
                    <a:bodyPr/>
                    <a:lstStyle/>
                    <a:p>
                      <a:r>
                        <a:rPr lang="en-US" sz="1000"/>
                        <a:t>0.2 %</a:t>
                      </a:r>
                    </a:p>
                  </a:txBody>
                  <a:tcPr/>
                </a:tc>
                <a:tc>
                  <a:txBody>
                    <a:bodyPr/>
                    <a:lstStyle/>
                    <a:p>
                      <a:r>
                        <a:rPr lang="en-US" sz="1000"/>
                        <a:t>1067</a:t>
                      </a:r>
                    </a:p>
                  </a:txBody>
                  <a:tcPr/>
                </a:tc>
                <a:tc>
                  <a:txBody>
                    <a:bodyPr/>
                    <a:lstStyle/>
                    <a:p>
                      <a:r>
                        <a:rPr lang="en-US" sz="1000"/>
                        <a:t>0.6 %</a:t>
                      </a:r>
                    </a:p>
                  </a:txBody>
                  <a:tcPr/>
                </a:tc>
                <a:tc>
                  <a:txBody>
                    <a:bodyPr/>
                    <a:lstStyle/>
                    <a:p>
                      <a:r>
                        <a:rPr lang="en-US" sz="1000"/>
                        <a:t>3895</a:t>
                      </a:r>
                    </a:p>
                  </a:txBody>
                  <a:tcPr/>
                </a:tc>
                <a:tc>
                  <a:txBody>
                    <a:bodyPr/>
                    <a:lstStyle/>
                    <a:p>
                      <a:r>
                        <a:rPr lang="en-US" sz="1000"/>
                        <a:t>2.4 %</a:t>
                      </a:r>
                    </a:p>
                  </a:txBody>
                  <a:tcPr/>
                </a:tc>
                <a:extLst>
                  <a:ext uri="{0D108BD9-81ED-4DB2-BD59-A6C34878D82A}">
                    <a16:rowId xmlns:a16="http://schemas.microsoft.com/office/drawing/2014/main" val="2059759668"/>
                  </a:ext>
                </a:extLst>
              </a:tr>
              <a:tr h="370840">
                <a:tc>
                  <a:txBody>
                    <a:bodyPr/>
                    <a:lstStyle/>
                    <a:p>
                      <a:r>
                        <a:rPr lang="en-US" sz="1000"/>
                        <a:t>sporttirol</a:t>
                      </a:r>
                    </a:p>
                  </a:txBody>
                  <a:tcPr/>
                </a:tc>
                <a:tc>
                  <a:txBody>
                    <a:bodyPr/>
                    <a:lstStyle/>
                    <a:p>
                      <a:r>
                        <a:rPr lang="en-US" sz="1000"/>
                        <a:t>9951</a:t>
                      </a:r>
                    </a:p>
                  </a:txBody>
                  <a:tcPr/>
                </a:tc>
                <a:tc>
                  <a:txBody>
                    <a:bodyPr/>
                    <a:lstStyle/>
                    <a:p>
                      <a:r>
                        <a:rPr lang="en-US" sz="1000"/>
                        <a:t>9</a:t>
                      </a:r>
                    </a:p>
                  </a:txBody>
                  <a:tcPr/>
                </a:tc>
                <a:tc>
                  <a:txBody>
                    <a:bodyPr/>
                    <a:lstStyle/>
                    <a:p>
                      <a:r>
                        <a:rPr lang="en-US" sz="1000"/>
                        <a:t>0.1 %</a:t>
                      </a:r>
                    </a:p>
                  </a:txBody>
                  <a:tcPr/>
                </a:tc>
                <a:tc>
                  <a:txBody>
                    <a:bodyPr/>
                    <a:lstStyle/>
                    <a:p>
                      <a:r>
                        <a:rPr lang="en-US" sz="1000"/>
                        <a:t>51</a:t>
                      </a:r>
                    </a:p>
                  </a:txBody>
                  <a:tcPr/>
                </a:tc>
                <a:tc>
                  <a:txBody>
                    <a:bodyPr/>
                    <a:lstStyle/>
                    <a:p>
                      <a:r>
                        <a:rPr lang="en-US" sz="1000"/>
                        <a:t>0.5 %</a:t>
                      </a:r>
                    </a:p>
                  </a:txBody>
                  <a:tcPr/>
                </a:tc>
                <a:tc>
                  <a:txBody>
                    <a:bodyPr/>
                    <a:lstStyle/>
                    <a:p>
                      <a:r>
                        <a:rPr lang="en-US" sz="1000"/>
                        <a:t>197</a:t>
                      </a:r>
                    </a:p>
                  </a:txBody>
                  <a:tcPr/>
                </a:tc>
                <a:tc>
                  <a:txBody>
                    <a:bodyPr/>
                    <a:lstStyle/>
                    <a:p>
                      <a:r>
                        <a:rPr lang="en-US" sz="1000"/>
                        <a:t>2.0 %</a:t>
                      </a:r>
                    </a:p>
                  </a:txBody>
                  <a:tcPr/>
                </a:tc>
                <a:extLst>
                  <a:ext uri="{0D108BD9-81ED-4DB2-BD59-A6C34878D82A}">
                    <a16:rowId xmlns:a16="http://schemas.microsoft.com/office/drawing/2014/main" val="1523838313"/>
                  </a:ext>
                </a:extLst>
              </a:tr>
              <a:tr h="370840">
                <a:tc>
                  <a:txBody>
                    <a:bodyPr/>
                    <a:lstStyle/>
                    <a:p>
                      <a:r>
                        <a:rPr lang="en-US" sz="1000"/>
                        <a:t>kulturtirol</a:t>
                      </a:r>
                    </a:p>
                  </a:txBody>
                  <a:tcPr/>
                </a:tc>
                <a:tc>
                  <a:txBody>
                    <a:bodyPr/>
                    <a:lstStyle/>
                    <a:p>
                      <a:r>
                        <a:rPr lang="en-US" sz="1000"/>
                        <a:t>2270</a:t>
                      </a:r>
                    </a:p>
                  </a:txBody>
                  <a:tcPr/>
                </a:tc>
                <a:tc>
                  <a:txBody>
                    <a:bodyPr/>
                    <a:lstStyle/>
                    <a:p>
                      <a:r>
                        <a:rPr lang="en-US" sz="1000"/>
                        <a:t>7</a:t>
                      </a:r>
                    </a:p>
                  </a:txBody>
                  <a:tcPr/>
                </a:tc>
                <a:tc>
                  <a:txBody>
                    <a:bodyPr/>
                    <a:lstStyle/>
                    <a:p>
                      <a:r>
                        <a:rPr lang="en-US" sz="1000"/>
                        <a:t>0.3 %</a:t>
                      </a:r>
                    </a:p>
                  </a:txBody>
                  <a:tcPr/>
                </a:tc>
                <a:tc>
                  <a:txBody>
                    <a:bodyPr/>
                    <a:lstStyle/>
                    <a:p>
                      <a:r>
                        <a:rPr lang="en-US" sz="1000"/>
                        <a:t>26</a:t>
                      </a:r>
                    </a:p>
                  </a:txBody>
                  <a:tcPr/>
                </a:tc>
                <a:tc>
                  <a:txBody>
                    <a:bodyPr/>
                    <a:lstStyle/>
                    <a:p>
                      <a:r>
                        <a:rPr lang="en-US" sz="1000"/>
                        <a:t>1.2 %</a:t>
                      </a:r>
                    </a:p>
                  </a:txBody>
                  <a:tcPr/>
                </a:tc>
                <a:tc>
                  <a:txBody>
                    <a:bodyPr/>
                    <a:lstStyle/>
                    <a:p>
                      <a:r>
                        <a:rPr lang="en-US" sz="1000"/>
                        <a:t>112</a:t>
                      </a:r>
                    </a:p>
                  </a:txBody>
                  <a:tcPr/>
                </a:tc>
                <a:tc>
                  <a:txBody>
                    <a:bodyPr/>
                    <a:lstStyle/>
                    <a:p>
                      <a:r>
                        <a:rPr lang="en-US" sz="1000"/>
                        <a:t>5.2 %</a:t>
                      </a:r>
                    </a:p>
                  </a:txBody>
                  <a:tcPr/>
                </a:tc>
                <a:extLst>
                  <a:ext uri="{0D108BD9-81ED-4DB2-BD59-A6C34878D82A}">
                    <a16:rowId xmlns:a16="http://schemas.microsoft.com/office/drawing/2014/main" val="1430799411"/>
                  </a:ext>
                </a:extLst>
              </a:tr>
            </a:tbl>
          </a:graphicData>
        </a:graphic>
      </p:graphicFrame>
      <p:sp>
        <p:nvSpPr>
          <p:cNvPr id="4" name="Text Placeholder 3">
            <a:extLst>
              <a:ext uri="{FF2B5EF4-FFF2-40B4-BE49-F238E27FC236}">
                <a16:creationId xmlns:a16="http://schemas.microsoft.com/office/drawing/2014/main" id="{197D2386-9C1A-4D17-BE73-C4639BA3C246}"/>
              </a:ext>
            </a:extLst>
          </p:cNvPr>
          <p:cNvSpPr>
            <a:spLocks noGrp="1"/>
          </p:cNvSpPr>
          <p:nvPr>
            <p:ph type="body" sz="quarter" idx="14"/>
          </p:nvPr>
        </p:nvSpPr>
        <p:spPr/>
        <p:txBody>
          <a:bodyPr/>
          <a:lstStyle/>
          <a:p>
            <a:r>
              <a:rPr lang="en-US"/>
              <a:t>05/12/2020 - 06/11/2020</a:t>
            </a:r>
          </a:p>
        </p:txBody>
      </p:sp>
    </p:spTree>
    <p:extLst>
      <p:ext uri="{BB962C8B-B14F-4D97-AF65-F5344CB8AC3E}">
        <p14:creationId xmlns:p14="http://schemas.microsoft.com/office/powerpoint/2010/main" val="328456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CCB0-0FB9-4051-930F-FF674210D924}"/>
              </a:ext>
            </a:extLst>
          </p:cNvPr>
          <p:cNvSpPr>
            <a:spLocks noGrp="1"/>
          </p:cNvSpPr>
          <p:nvPr>
            <p:ph type="title"/>
          </p:nvPr>
        </p:nvSpPr>
        <p:spPr/>
        <p:txBody>
          <a:bodyPr/>
          <a:lstStyle/>
          <a:p>
            <a:r>
              <a:rPr lang="en-US"/>
              <a:t>Facebook FB (Link-Posts und Bilder) | All Pages - 1 of 17</a:t>
            </a:r>
          </a:p>
        </p:txBody>
      </p:sp>
      <p:graphicFrame>
        <p:nvGraphicFramePr>
          <p:cNvPr id="5" name="Table Placeholder 4">
            <a:extLst>
              <a:ext uri="{FF2B5EF4-FFF2-40B4-BE49-F238E27FC236}">
                <a16:creationId xmlns:a16="http://schemas.microsoft.com/office/drawing/2014/main" id="{7D6C8BD3-F91C-4F84-9655-494E580A1760}"/>
              </a:ext>
            </a:extLst>
          </p:cNvPr>
          <p:cNvGraphicFramePr>
            <a:graphicFrameLocks noGrp="1"/>
          </p:cNvGraphicFramePr>
          <p:nvPr>
            <p:ph type="tbl" sz="quarter" idx="13"/>
            <p:extLst>
              <p:ext uri="{D42A27DB-BD31-4B8C-83A1-F6EECF244321}">
                <p14:modId xmlns:p14="http://schemas.microsoft.com/office/powerpoint/2010/main" val="275847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70107158"/>
                    </a:ext>
                  </a:extLst>
                </a:gridCol>
                <a:gridCol w="822960">
                  <a:extLst>
                    <a:ext uri="{9D8B030D-6E8A-4147-A177-3AD203B41FA5}">
                      <a16:colId xmlns:a16="http://schemas.microsoft.com/office/drawing/2014/main" val="72500254"/>
                    </a:ext>
                  </a:extLst>
                </a:gridCol>
                <a:gridCol w="246888">
                  <a:extLst>
                    <a:ext uri="{9D8B030D-6E8A-4147-A177-3AD203B41FA5}">
                      <a16:colId xmlns:a16="http://schemas.microsoft.com/office/drawing/2014/main" val="2521173995"/>
                    </a:ext>
                  </a:extLst>
                </a:gridCol>
                <a:gridCol w="246888">
                  <a:extLst>
                    <a:ext uri="{9D8B030D-6E8A-4147-A177-3AD203B41FA5}">
                      <a16:colId xmlns:a16="http://schemas.microsoft.com/office/drawing/2014/main" val="1717767"/>
                    </a:ext>
                  </a:extLst>
                </a:gridCol>
                <a:gridCol w="246888">
                  <a:extLst>
                    <a:ext uri="{9D8B030D-6E8A-4147-A177-3AD203B41FA5}">
                      <a16:colId xmlns:a16="http://schemas.microsoft.com/office/drawing/2014/main" val="556707598"/>
                    </a:ext>
                  </a:extLst>
                </a:gridCol>
                <a:gridCol w="246888">
                  <a:extLst>
                    <a:ext uri="{9D8B030D-6E8A-4147-A177-3AD203B41FA5}">
                      <a16:colId xmlns:a16="http://schemas.microsoft.com/office/drawing/2014/main" val="778800750"/>
                    </a:ext>
                  </a:extLst>
                </a:gridCol>
                <a:gridCol w="246888">
                  <a:extLst>
                    <a:ext uri="{9D8B030D-6E8A-4147-A177-3AD203B41FA5}">
                      <a16:colId xmlns:a16="http://schemas.microsoft.com/office/drawing/2014/main" val="3286617479"/>
                    </a:ext>
                  </a:extLst>
                </a:gridCol>
                <a:gridCol w="246888">
                  <a:extLst>
                    <a:ext uri="{9D8B030D-6E8A-4147-A177-3AD203B41FA5}">
                      <a16:colId xmlns:a16="http://schemas.microsoft.com/office/drawing/2014/main" val="796480043"/>
                    </a:ext>
                  </a:extLst>
                </a:gridCol>
                <a:gridCol w="246888">
                  <a:extLst>
                    <a:ext uri="{9D8B030D-6E8A-4147-A177-3AD203B41FA5}">
                      <a16:colId xmlns:a16="http://schemas.microsoft.com/office/drawing/2014/main" val="1087181201"/>
                    </a:ext>
                  </a:extLst>
                </a:gridCol>
                <a:gridCol w="246888">
                  <a:extLst>
                    <a:ext uri="{9D8B030D-6E8A-4147-A177-3AD203B41FA5}">
                      <a16:colId xmlns:a16="http://schemas.microsoft.com/office/drawing/2014/main" val="201288022"/>
                    </a:ext>
                  </a:extLst>
                </a:gridCol>
                <a:gridCol w="246888">
                  <a:extLst>
                    <a:ext uri="{9D8B030D-6E8A-4147-A177-3AD203B41FA5}">
                      <a16:colId xmlns:a16="http://schemas.microsoft.com/office/drawing/2014/main" val="3084521429"/>
                    </a:ext>
                  </a:extLst>
                </a:gridCol>
                <a:gridCol w="246888">
                  <a:extLst>
                    <a:ext uri="{9D8B030D-6E8A-4147-A177-3AD203B41FA5}">
                      <a16:colId xmlns:a16="http://schemas.microsoft.com/office/drawing/2014/main" val="4253889740"/>
                    </a:ext>
                  </a:extLst>
                </a:gridCol>
                <a:gridCol w="246888">
                  <a:extLst>
                    <a:ext uri="{9D8B030D-6E8A-4147-A177-3AD203B41FA5}">
                      <a16:colId xmlns:a16="http://schemas.microsoft.com/office/drawing/2014/main" val="2456119750"/>
                    </a:ext>
                  </a:extLst>
                </a:gridCol>
                <a:gridCol w="246888">
                  <a:extLst>
                    <a:ext uri="{9D8B030D-6E8A-4147-A177-3AD203B41FA5}">
                      <a16:colId xmlns:a16="http://schemas.microsoft.com/office/drawing/2014/main" val="3686025324"/>
                    </a:ext>
                  </a:extLst>
                </a:gridCol>
                <a:gridCol w="246888">
                  <a:extLst>
                    <a:ext uri="{9D8B030D-6E8A-4147-A177-3AD203B41FA5}">
                      <a16:colId xmlns:a16="http://schemas.microsoft.com/office/drawing/2014/main" val="2055440096"/>
                    </a:ext>
                  </a:extLst>
                </a:gridCol>
                <a:gridCol w="246888">
                  <a:extLst>
                    <a:ext uri="{9D8B030D-6E8A-4147-A177-3AD203B41FA5}">
                      <a16:colId xmlns:a16="http://schemas.microsoft.com/office/drawing/2014/main" val="2094257609"/>
                    </a:ext>
                  </a:extLst>
                </a:gridCol>
                <a:gridCol w="246888">
                  <a:extLst>
                    <a:ext uri="{9D8B030D-6E8A-4147-A177-3AD203B41FA5}">
                      <a16:colId xmlns:a16="http://schemas.microsoft.com/office/drawing/2014/main" val="2523040852"/>
                    </a:ext>
                  </a:extLst>
                </a:gridCol>
                <a:gridCol w="246888">
                  <a:extLst>
                    <a:ext uri="{9D8B030D-6E8A-4147-A177-3AD203B41FA5}">
                      <a16:colId xmlns:a16="http://schemas.microsoft.com/office/drawing/2014/main" val="3105189507"/>
                    </a:ext>
                  </a:extLst>
                </a:gridCol>
                <a:gridCol w="246888">
                  <a:extLst>
                    <a:ext uri="{9D8B030D-6E8A-4147-A177-3AD203B41FA5}">
                      <a16:colId xmlns:a16="http://schemas.microsoft.com/office/drawing/2014/main" val="3426184950"/>
                    </a:ext>
                  </a:extLst>
                </a:gridCol>
                <a:gridCol w="246888">
                  <a:extLst>
                    <a:ext uri="{9D8B030D-6E8A-4147-A177-3AD203B41FA5}">
                      <a16:colId xmlns:a16="http://schemas.microsoft.com/office/drawing/2014/main" val="2442520296"/>
                    </a:ext>
                  </a:extLst>
                </a:gridCol>
                <a:gridCol w="246888">
                  <a:extLst>
                    <a:ext uri="{9D8B030D-6E8A-4147-A177-3AD203B41FA5}">
                      <a16:colId xmlns:a16="http://schemas.microsoft.com/office/drawing/2014/main" val="3075967879"/>
                    </a:ext>
                  </a:extLst>
                </a:gridCol>
                <a:gridCol w="246888">
                  <a:extLst>
                    <a:ext uri="{9D8B030D-6E8A-4147-A177-3AD203B41FA5}">
                      <a16:colId xmlns:a16="http://schemas.microsoft.com/office/drawing/2014/main" val="2265356431"/>
                    </a:ext>
                  </a:extLst>
                </a:gridCol>
                <a:gridCol w="246888">
                  <a:extLst>
                    <a:ext uri="{9D8B030D-6E8A-4147-A177-3AD203B41FA5}">
                      <a16:colId xmlns:a16="http://schemas.microsoft.com/office/drawing/2014/main" val="235356726"/>
                    </a:ext>
                  </a:extLst>
                </a:gridCol>
                <a:gridCol w="246888">
                  <a:extLst>
                    <a:ext uri="{9D8B030D-6E8A-4147-A177-3AD203B41FA5}">
                      <a16:colId xmlns:a16="http://schemas.microsoft.com/office/drawing/2014/main" val="1880629846"/>
                    </a:ext>
                  </a:extLst>
                </a:gridCol>
                <a:gridCol w="246888">
                  <a:extLst>
                    <a:ext uri="{9D8B030D-6E8A-4147-A177-3AD203B41FA5}">
                      <a16:colId xmlns:a16="http://schemas.microsoft.com/office/drawing/2014/main" val="3688090871"/>
                    </a:ext>
                  </a:extLst>
                </a:gridCol>
                <a:gridCol w="246888">
                  <a:extLst>
                    <a:ext uri="{9D8B030D-6E8A-4147-A177-3AD203B41FA5}">
                      <a16:colId xmlns:a16="http://schemas.microsoft.com/office/drawing/2014/main" val="2066360586"/>
                    </a:ext>
                  </a:extLst>
                </a:gridCol>
                <a:gridCol w="246888">
                  <a:extLst>
                    <a:ext uri="{9D8B030D-6E8A-4147-A177-3AD203B41FA5}">
                      <a16:colId xmlns:a16="http://schemas.microsoft.com/office/drawing/2014/main" val="265622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7214758"/>
                  </a:ext>
                </a:extLst>
              </a:tr>
            </a:tbl>
          </a:graphicData>
        </a:graphic>
      </p:graphicFrame>
      <p:sp>
        <p:nvSpPr>
          <p:cNvPr id="4" name="Text Placeholder 3">
            <a:extLst>
              <a:ext uri="{FF2B5EF4-FFF2-40B4-BE49-F238E27FC236}">
                <a16:creationId xmlns:a16="http://schemas.microsoft.com/office/drawing/2014/main" id="{4C6E4C07-F167-498B-807A-3D30341BF908}"/>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184380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7C3E3-E5BD-4EE0-9231-FACF167E91AE}"/>
              </a:ext>
            </a:extLst>
          </p:cNvPr>
          <p:cNvSpPr>
            <a:spLocks noGrp="1"/>
          </p:cNvSpPr>
          <p:nvPr>
            <p:ph type="title"/>
          </p:nvPr>
        </p:nvSpPr>
        <p:spPr/>
        <p:txBody>
          <a:bodyPr/>
          <a:lstStyle/>
          <a:p>
            <a:r>
              <a:rPr lang="en-US"/>
              <a:t>Facebook FB (Link-Posts und Bilder) | All Pages - 2 of 17</a:t>
            </a:r>
          </a:p>
        </p:txBody>
      </p:sp>
      <p:graphicFrame>
        <p:nvGraphicFramePr>
          <p:cNvPr id="5" name="Table Placeholder 4">
            <a:extLst>
              <a:ext uri="{FF2B5EF4-FFF2-40B4-BE49-F238E27FC236}">
                <a16:creationId xmlns:a16="http://schemas.microsoft.com/office/drawing/2014/main" id="{EDC22E1B-709D-4AD1-9B3F-78AE4EBA91D3}"/>
              </a:ext>
            </a:extLst>
          </p:cNvPr>
          <p:cNvGraphicFramePr>
            <a:graphicFrameLocks noGrp="1"/>
          </p:cNvGraphicFramePr>
          <p:nvPr>
            <p:ph type="tbl" sz="quarter" idx="13"/>
            <p:extLst>
              <p:ext uri="{D42A27DB-BD31-4B8C-83A1-F6EECF244321}">
                <p14:modId xmlns:p14="http://schemas.microsoft.com/office/powerpoint/2010/main" val="118334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81285346"/>
                    </a:ext>
                  </a:extLst>
                </a:gridCol>
                <a:gridCol w="822960">
                  <a:extLst>
                    <a:ext uri="{9D8B030D-6E8A-4147-A177-3AD203B41FA5}">
                      <a16:colId xmlns:a16="http://schemas.microsoft.com/office/drawing/2014/main" val="319846837"/>
                    </a:ext>
                  </a:extLst>
                </a:gridCol>
                <a:gridCol w="246888">
                  <a:extLst>
                    <a:ext uri="{9D8B030D-6E8A-4147-A177-3AD203B41FA5}">
                      <a16:colId xmlns:a16="http://schemas.microsoft.com/office/drawing/2014/main" val="1537862690"/>
                    </a:ext>
                  </a:extLst>
                </a:gridCol>
                <a:gridCol w="246888">
                  <a:extLst>
                    <a:ext uri="{9D8B030D-6E8A-4147-A177-3AD203B41FA5}">
                      <a16:colId xmlns:a16="http://schemas.microsoft.com/office/drawing/2014/main" val="2451815178"/>
                    </a:ext>
                  </a:extLst>
                </a:gridCol>
                <a:gridCol w="246888">
                  <a:extLst>
                    <a:ext uri="{9D8B030D-6E8A-4147-A177-3AD203B41FA5}">
                      <a16:colId xmlns:a16="http://schemas.microsoft.com/office/drawing/2014/main" val="3641335381"/>
                    </a:ext>
                  </a:extLst>
                </a:gridCol>
                <a:gridCol w="246888">
                  <a:extLst>
                    <a:ext uri="{9D8B030D-6E8A-4147-A177-3AD203B41FA5}">
                      <a16:colId xmlns:a16="http://schemas.microsoft.com/office/drawing/2014/main" val="372032835"/>
                    </a:ext>
                  </a:extLst>
                </a:gridCol>
                <a:gridCol w="246888">
                  <a:extLst>
                    <a:ext uri="{9D8B030D-6E8A-4147-A177-3AD203B41FA5}">
                      <a16:colId xmlns:a16="http://schemas.microsoft.com/office/drawing/2014/main" val="2425433033"/>
                    </a:ext>
                  </a:extLst>
                </a:gridCol>
                <a:gridCol w="246888">
                  <a:extLst>
                    <a:ext uri="{9D8B030D-6E8A-4147-A177-3AD203B41FA5}">
                      <a16:colId xmlns:a16="http://schemas.microsoft.com/office/drawing/2014/main" val="2568678622"/>
                    </a:ext>
                  </a:extLst>
                </a:gridCol>
                <a:gridCol w="246888">
                  <a:extLst>
                    <a:ext uri="{9D8B030D-6E8A-4147-A177-3AD203B41FA5}">
                      <a16:colId xmlns:a16="http://schemas.microsoft.com/office/drawing/2014/main" val="1543274105"/>
                    </a:ext>
                  </a:extLst>
                </a:gridCol>
                <a:gridCol w="246888">
                  <a:extLst>
                    <a:ext uri="{9D8B030D-6E8A-4147-A177-3AD203B41FA5}">
                      <a16:colId xmlns:a16="http://schemas.microsoft.com/office/drawing/2014/main" val="499881771"/>
                    </a:ext>
                  </a:extLst>
                </a:gridCol>
                <a:gridCol w="246888">
                  <a:extLst>
                    <a:ext uri="{9D8B030D-6E8A-4147-A177-3AD203B41FA5}">
                      <a16:colId xmlns:a16="http://schemas.microsoft.com/office/drawing/2014/main" val="1709588101"/>
                    </a:ext>
                  </a:extLst>
                </a:gridCol>
                <a:gridCol w="246888">
                  <a:extLst>
                    <a:ext uri="{9D8B030D-6E8A-4147-A177-3AD203B41FA5}">
                      <a16:colId xmlns:a16="http://schemas.microsoft.com/office/drawing/2014/main" val="3662936433"/>
                    </a:ext>
                  </a:extLst>
                </a:gridCol>
                <a:gridCol w="246888">
                  <a:extLst>
                    <a:ext uri="{9D8B030D-6E8A-4147-A177-3AD203B41FA5}">
                      <a16:colId xmlns:a16="http://schemas.microsoft.com/office/drawing/2014/main" val="3270825686"/>
                    </a:ext>
                  </a:extLst>
                </a:gridCol>
                <a:gridCol w="246888">
                  <a:extLst>
                    <a:ext uri="{9D8B030D-6E8A-4147-A177-3AD203B41FA5}">
                      <a16:colId xmlns:a16="http://schemas.microsoft.com/office/drawing/2014/main" val="349325279"/>
                    </a:ext>
                  </a:extLst>
                </a:gridCol>
                <a:gridCol w="246888">
                  <a:extLst>
                    <a:ext uri="{9D8B030D-6E8A-4147-A177-3AD203B41FA5}">
                      <a16:colId xmlns:a16="http://schemas.microsoft.com/office/drawing/2014/main" val="2628271176"/>
                    </a:ext>
                  </a:extLst>
                </a:gridCol>
                <a:gridCol w="246888">
                  <a:extLst>
                    <a:ext uri="{9D8B030D-6E8A-4147-A177-3AD203B41FA5}">
                      <a16:colId xmlns:a16="http://schemas.microsoft.com/office/drawing/2014/main" val="3076741421"/>
                    </a:ext>
                  </a:extLst>
                </a:gridCol>
                <a:gridCol w="246888">
                  <a:extLst>
                    <a:ext uri="{9D8B030D-6E8A-4147-A177-3AD203B41FA5}">
                      <a16:colId xmlns:a16="http://schemas.microsoft.com/office/drawing/2014/main" val="1936716702"/>
                    </a:ext>
                  </a:extLst>
                </a:gridCol>
                <a:gridCol w="246888">
                  <a:extLst>
                    <a:ext uri="{9D8B030D-6E8A-4147-A177-3AD203B41FA5}">
                      <a16:colId xmlns:a16="http://schemas.microsoft.com/office/drawing/2014/main" val="3836433362"/>
                    </a:ext>
                  </a:extLst>
                </a:gridCol>
                <a:gridCol w="246888">
                  <a:extLst>
                    <a:ext uri="{9D8B030D-6E8A-4147-A177-3AD203B41FA5}">
                      <a16:colId xmlns:a16="http://schemas.microsoft.com/office/drawing/2014/main" val="310302150"/>
                    </a:ext>
                  </a:extLst>
                </a:gridCol>
                <a:gridCol w="246888">
                  <a:extLst>
                    <a:ext uri="{9D8B030D-6E8A-4147-A177-3AD203B41FA5}">
                      <a16:colId xmlns:a16="http://schemas.microsoft.com/office/drawing/2014/main" val="3794328240"/>
                    </a:ext>
                  </a:extLst>
                </a:gridCol>
                <a:gridCol w="246888">
                  <a:extLst>
                    <a:ext uri="{9D8B030D-6E8A-4147-A177-3AD203B41FA5}">
                      <a16:colId xmlns:a16="http://schemas.microsoft.com/office/drawing/2014/main" val="1323964817"/>
                    </a:ext>
                  </a:extLst>
                </a:gridCol>
                <a:gridCol w="246888">
                  <a:extLst>
                    <a:ext uri="{9D8B030D-6E8A-4147-A177-3AD203B41FA5}">
                      <a16:colId xmlns:a16="http://schemas.microsoft.com/office/drawing/2014/main" val="1187841647"/>
                    </a:ext>
                  </a:extLst>
                </a:gridCol>
                <a:gridCol w="246888">
                  <a:extLst>
                    <a:ext uri="{9D8B030D-6E8A-4147-A177-3AD203B41FA5}">
                      <a16:colId xmlns:a16="http://schemas.microsoft.com/office/drawing/2014/main" val="3049664925"/>
                    </a:ext>
                  </a:extLst>
                </a:gridCol>
                <a:gridCol w="246888">
                  <a:extLst>
                    <a:ext uri="{9D8B030D-6E8A-4147-A177-3AD203B41FA5}">
                      <a16:colId xmlns:a16="http://schemas.microsoft.com/office/drawing/2014/main" val="1888025083"/>
                    </a:ext>
                  </a:extLst>
                </a:gridCol>
                <a:gridCol w="246888">
                  <a:extLst>
                    <a:ext uri="{9D8B030D-6E8A-4147-A177-3AD203B41FA5}">
                      <a16:colId xmlns:a16="http://schemas.microsoft.com/office/drawing/2014/main" val="3513212361"/>
                    </a:ext>
                  </a:extLst>
                </a:gridCol>
                <a:gridCol w="246888">
                  <a:extLst>
                    <a:ext uri="{9D8B030D-6E8A-4147-A177-3AD203B41FA5}">
                      <a16:colId xmlns:a16="http://schemas.microsoft.com/office/drawing/2014/main" val="3078460021"/>
                    </a:ext>
                  </a:extLst>
                </a:gridCol>
                <a:gridCol w="246888">
                  <a:extLst>
                    <a:ext uri="{9D8B030D-6E8A-4147-A177-3AD203B41FA5}">
                      <a16:colId xmlns:a16="http://schemas.microsoft.com/office/drawing/2014/main" val="1997147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188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- 2020-06-05 10:45:42</a:t>
                      </a:r>
                      <a:r>
                        <a:rPr kumimoji="0" lang="de-DE" sz="1000" b="0" i="0" u="none" strike="noStrike" kern="1200" cap="none" spc="0" normalizeH="0" baseline="0" noProof="0">
                          <a:ln>
                            <a:noFill/>
                          </a:ln>
                          <a:solidFill>
                            <a:prstClr val="black"/>
                          </a:solidFill>
                          <a:effectLst/>
                          <a:uLnTx/>
                          <a:uFillTx/>
                          <a:latin typeface="+mn-lt"/>
                          <a:ea typeface="+mn-ea"/>
                          <a:cs typeface="+mn-cs"/>
                        </a:rPr>
                        <a:t>
 Tirol, Abstand, Verbundenheit – Wir haben Tiroler Künstler beauftragt, diese Begriffe in ihr nächstes Kunstwerk einzubauen. 🎨
Heute dran: Jamie Niederer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https://scontent-iad3-1.xx.fbcdn.net/v/t15.5256-10/p720x720/98315952_259307558465063_7303285745874108416_n.jpg?_nc_cat=101&amp;_nc_sid=ad6a45&amp;_nc_ohc=Mz8L3nga3UcAX9sN9cc&amp;_nc_ht=scontent-iad3-1.xx&amp;oh=24e274970da5aa67a010e36d9edcfc2b&amp;oe=5F09FF31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52737585"/>
                  </a:ext>
                </a:extLst>
              </a:tr>
            </a:tbl>
          </a:graphicData>
        </a:graphic>
      </p:graphicFrame>
      <p:sp>
        <p:nvSpPr>
          <p:cNvPr id="4" name="Text Placeholder 3">
            <a:extLst>
              <a:ext uri="{FF2B5EF4-FFF2-40B4-BE49-F238E27FC236}">
                <a16:creationId xmlns:a16="http://schemas.microsoft.com/office/drawing/2014/main" id="{1E9F1536-24D8-451C-82F8-347D526BB203}"/>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202181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4EC3F-CDBB-48AA-87A6-0FF5BE85C5D1}"/>
              </a:ext>
            </a:extLst>
          </p:cNvPr>
          <p:cNvSpPr>
            <a:spLocks noGrp="1"/>
          </p:cNvSpPr>
          <p:nvPr>
            <p:ph type="title"/>
          </p:nvPr>
        </p:nvSpPr>
        <p:spPr/>
        <p:txBody>
          <a:bodyPr/>
          <a:lstStyle/>
          <a:p>
            <a:r>
              <a:rPr lang="en-US"/>
              <a:t>Facebook FB (Link-Posts und Bilder) | All Pages - 3 of 17</a:t>
            </a:r>
          </a:p>
        </p:txBody>
      </p:sp>
      <p:graphicFrame>
        <p:nvGraphicFramePr>
          <p:cNvPr id="5" name="Table Placeholder 4">
            <a:extLst>
              <a:ext uri="{FF2B5EF4-FFF2-40B4-BE49-F238E27FC236}">
                <a16:creationId xmlns:a16="http://schemas.microsoft.com/office/drawing/2014/main" id="{565ADD54-92FB-4510-A769-A1E095315791}"/>
              </a:ext>
            </a:extLst>
          </p:cNvPr>
          <p:cNvGraphicFramePr>
            <a:graphicFrameLocks noGrp="1"/>
          </p:cNvGraphicFramePr>
          <p:nvPr>
            <p:ph type="tbl" sz="quarter" idx="13"/>
            <p:extLst>
              <p:ext uri="{D42A27DB-BD31-4B8C-83A1-F6EECF244321}">
                <p14:modId xmlns:p14="http://schemas.microsoft.com/office/powerpoint/2010/main" val="360880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83088859"/>
                    </a:ext>
                  </a:extLst>
                </a:gridCol>
                <a:gridCol w="822960">
                  <a:extLst>
                    <a:ext uri="{9D8B030D-6E8A-4147-A177-3AD203B41FA5}">
                      <a16:colId xmlns:a16="http://schemas.microsoft.com/office/drawing/2014/main" val="101874734"/>
                    </a:ext>
                  </a:extLst>
                </a:gridCol>
                <a:gridCol w="246888">
                  <a:extLst>
                    <a:ext uri="{9D8B030D-6E8A-4147-A177-3AD203B41FA5}">
                      <a16:colId xmlns:a16="http://schemas.microsoft.com/office/drawing/2014/main" val="585214016"/>
                    </a:ext>
                  </a:extLst>
                </a:gridCol>
                <a:gridCol w="246888">
                  <a:extLst>
                    <a:ext uri="{9D8B030D-6E8A-4147-A177-3AD203B41FA5}">
                      <a16:colId xmlns:a16="http://schemas.microsoft.com/office/drawing/2014/main" val="1734027940"/>
                    </a:ext>
                  </a:extLst>
                </a:gridCol>
                <a:gridCol w="246888">
                  <a:extLst>
                    <a:ext uri="{9D8B030D-6E8A-4147-A177-3AD203B41FA5}">
                      <a16:colId xmlns:a16="http://schemas.microsoft.com/office/drawing/2014/main" val="3450721895"/>
                    </a:ext>
                  </a:extLst>
                </a:gridCol>
                <a:gridCol w="246888">
                  <a:extLst>
                    <a:ext uri="{9D8B030D-6E8A-4147-A177-3AD203B41FA5}">
                      <a16:colId xmlns:a16="http://schemas.microsoft.com/office/drawing/2014/main" val="1740742330"/>
                    </a:ext>
                  </a:extLst>
                </a:gridCol>
                <a:gridCol w="246888">
                  <a:extLst>
                    <a:ext uri="{9D8B030D-6E8A-4147-A177-3AD203B41FA5}">
                      <a16:colId xmlns:a16="http://schemas.microsoft.com/office/drawing/2014/main" val="2434524706"/>
                    </a:ext>
                  </a:extLst>
                </a:gridCol>
                <a:gridCol w="246888">
                  <a:extLst>
                    <a:ext uri="{9D8B030D-6E8A-4147-A177-3AD203B41FA5}">
                      <a16:colId xmlns:a16="http://schemas.microsoft.com/office/drawing/2014/main" val="3285097106"/>
                    </a:ext>
                  </a:extLst>
                </a:gridCol>
                <a:gridCol w="246888">
                  <a:extLst>
                    <a:ext uri="{9D8B030D-6E8A-4147-A177-3AD203B41FA5}">
                      <a16:colId xmlns:a16="http://schemas.microsoft.com/office/drawing/2014/main" val="502422801"/>
                    </a:ext>
                  </a:extLst>
                </a:gridCol>
                <a:gridCol w="246888">
                  <a:extLst>
                    <a:ext uri="{9D8B030D-6E8A-4147-A177-3AD203B41FA5}">
                      <a16:colId xmlns:a16="http://schemas.microsoft.com/office/drawing/2014/main" val="3825446993"/>
                    </a:ext>
                  </a:extLst>
                </a:gridCol>
                <a:gridCol w="246888">
                  <a:extLst>
                    <a:ext uri="{9D8B030D-6E8A-4147-A177-3AD203B41FA5}">
                      <a16:colId xmlns:a16="http://schemas.microsoft.com/office/drawing/2014/main" val="584622735"/>
                    </a:ext>
                  </a:extLst>
                </a:gridCol>
                <a:gridCol w="246888">
                  <a:extLst>
                    <a:ext uri="{9D8B030D-6E8A-4147-A177-3AD203B41FA5}">
                      <a16:colId xmlns:a16="http://schemas.microsoft.com/office/drawing/2014/main" val="1516320430"/>
                    </a:ext>
                  </a:extLst>
                </a:gridCol>
                <a:gridCol w="246888">
                  <a:extLst>
                    <a:ext uri="{9D8B030D-6E8A-4147-A177-3AD203B41FA5}">
                      <a16:colId xmlns:a16="http://schemas.microsoft.com/office/drawing/2014/main" val="1115976785"/>
                    </a:ext>
                  </a:extLst>
                </a:gridCol>
                <a:gridCol w="246888">
                  <a:extLst>
                    <a:ext uri="{9D8B030D-6E8A-4147-A177-3AD203B41FA5}">
                      <a16:colId xmlns:a16="http://schemas.microsoft.com/office/drawing/2014/main" val="4049800530"/>
                    </a:ext>
                  </a:extLst>
                </a:gridCol>
                <a:gridCol w="246888">
                  <a:extLst>
                    <a:ext uri="{9D8B030D-6E8A-4147-A177-3AD203B41FA5}">
                      <a16:colId xmlns:a16="http://schemas.microsoft.com/office/drawing/2014/main" val="1779401656"/>
                    </a:ext>
                  </a:extLst>
                </a:gridCol>
                <a:gridCol w="246888">
                  <a:extLst>
                    <a:ext uri="{9D8B030D-6E8A-4147-A177-3AD203B41FA5}">
                      <a16:colId xmlns:a16="http://schemas.microsoft.com/office/drawing/2014/main" val="1173297420"/>
                    </a:ext>
                  </a:extLst>
                </a:gridCol>
                <a:gridCol w="246888">
                  <a:extLst>
                    <a:ext uri="{9D8B030D-6E8A-4147-A177-3AD203B41FA5}">
                      <a16:colId xmlns:a16="http://schemas.microsoft.com/office/drawing/2014/main" val="1808614782"/>
                    </a:ext>
                  </a:extLst>
                </a:gridCol>
                <a:gridCol w="246888">
                  <a:extLst>
                    <a:ext uri="{9D8B030D-6E8A-4147-A177-3AD203B41FA5}">
                      <a16:colId xmlns:a16="http://schemas.microsoft.com/office/drawing/2014/main" val="2440157501"/>
                    </a:ext>
                  </a:extLst>
                </a:gridCol>
                <a:gridCol w="246888">
                  <a:extLst>
                    <a:ext uri="{9D8B030D-6E8A-4147-A177-3AD203B41FA5}">
                      <a16:colId xmlns:a16="http://schemas.microsoft.com/office/drawing/2014/main" val="936635393"/>
                    </a:ext>
                  </a:extLst>
                </a:gridCol>
                <a:gridCol w="246888">
                  <a:extLst>
                    <a:ext uri="{9D8B030D-6E8A-4147-A177-3AD203B41FA5}">
                      <a16:colId xmlns:a16="http://schemas.microsoft.com/office/drawing/2014/main" val="1578764873"/>
                    </a:ext>
                  </a:extLst>
                </a:gridCol>
                <a:gridCol w="246888">
                  <a:extLst>
                    <a:ext uri="{9D8B030D-6E8A-4147-A177-3AD203B41FA5}">
                      <a16:colId xmlns:a16="http://schemas.microsoft.com/office/drawing/2014/main" val="2856001665"/>
                    </a:ext>
                  </a:extLst>
                </a:gridCol>
                <a:gridCol w="246888">
                  <a:extLst>
                    <a:ext uri="{9D8B030D-6E8A-4147-A177-3AD203B41FA5}">
                      <a16:colId xmlns:a16="http://schemas.microsoft.com/office/drawing/2014/main" val="2270820131"/>
                    </a:ext>
                  </a:extLst>
                </a:gridCol>
                <a:gridCol w="246888">
                  <a:extLst>
                    <a:ext uri="{9D8B030D-6E8A-4147-A177-3AD203B41FA5}">
                      <a16:colId xmlns:a16="http://schemas.microsoft.com/office/drawing/2014/main" val="2270147248"/>
                    </a:ext>
                  </a:extLst>
                </a:gridCol>
                <a:gridCol w="246888">
                  <a:extLst>
                    <a:ext uri="{9D8B030D-6E8A-4147-A177-3AD203B41FA5}">
                      <a16:colId xmlns:a16="http://schemas.microsoft.com/office/drawing/2014/main" val="2036653665"/>
                    </a:ext>
                  </a:extLst>
                </a:gridCol>
                <a:gridCol w="246888">
                  <a:extLst>
                    <a:ext uri="{9D8B030D-6E8A-4147-A177-3AD203B41FA5}">
                      <a16:colId xmlns:a16="http://schemas.microsoft.com/office/drawing/2014/main" val="4183856072"/>
                    </a:ext>
                  </a:extLst>
                </a:gridCol>
                <a:gridCol w="246888">
                  <a:extLst>
                    <a:ext uri="{9D8B030D-6E8A-4147-A177-3AD203B41FA5}">
                      <a16:colId xmlns:a16="http://schemas.microsoft.com/office/drawing/2014/main" val="3088417986"/>
                    </a:ext>
                  </a:extLst>
                </a:gridCol>
                <a:gridCol w="246888">
                  <a:extLst>
                    <a:ext uri="{9D8B030D-6E8A-4147-A177-3AD203B41FA5}">
                      <a16:colId xmlns:a16="http://schemas.microsoft.com/office/drawing/2014/main" val="175393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745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kultur.tirol - 2020-06-10 17:00:39</a:t>
                      </a:r>
                      <a:r>
                        <a:rPr kumimoji="0" lang="de-DE" sz="1000" b="0" i="0" u="none" strike="noStrike" kern="1200" cap="none" spc="0" normalizeH="0" baseline="0" noProof="0">
                          <a:ln>
                            <a:noFill/>
                          </a:ln>
                          <a:solidFill>
                            <a:prstClr val="black"/>
                          </a:solidFill>
                          <a:effectLst/>
                          <a:uLnTx/>
                          <a:uFillTx/>
                          <a:latin typeface="+mn-lt"/>
                          <a:ea typeface="+mn-ea"/>
                          <a:cs typeface="+mn-cs"/>
                        </a:rPr>
                        <a:t>
 Wir genießen die 30 glitzernden Sekunden aus den Swarovski Kristallwelten✨ Immer mehr kulturelle Sehenswürdigkeiten öffnen ihre Pforten und freuen sich über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https://scontent-iad3-1.xx.fbcdn.net/v/t15.5256-10/p720x720/101244745_646492729541881_8765122102458556853_n.jpg?_nc_cat=105&amp;_nc_sid=ad6a45&amp;_nc_ohc=NIhzqMYA_W8AX97ZFE6&amp;_nc_ht=scontent-iad3-1.xx&amp;oh=8ea3117d505b469f87b4dff9bb701b0c&amp;oe=5F077D64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37595295"/>
                  </a:ext>
                </a:extLst>
              </a:tr>
            </a:tbl>
          </a:graphicData>
        </a:graphic>
      </p:graphicFrame>
      <p:sp>
        <p:nvSpPr>
          <p:cNvPr id="4" name="Text Placeholder 3">
            <a:extLst>
              <a:ext uri="{FF2B5EF4-FFF2-40B4-BE49-F238E27FC236}">
                <a16:creationId xmlns:a16="http://schemas.microsoft.com/office/drawing/2014/main" id="{C5FC3414-93F2-4533-BFC4-1507FE2AE0EB}"/>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413706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0E29-2C75-45BA-80DF-545048C306F3}"/>
              </a:ext>
            </a:extLst>
          </p:cNvPr>
          <p:cNvSpPr>
            <a:spLocks noGrp="1"/>
          </p:cNvSpPr>
          <p:nvPr>
            <p:ph type="title"/>
          </p:nvPr>
        </p:nvSpPr>
        <p:spPr/>
        <p:txBody>
          <a:bodyPr/>
          <a:lstStyle/>
          <a:p>
            <a:r>
              <a:rPr lang="en-US"/>
              <a:t>Facebook FB (Link-Posts und Bilder) | All Pages - 4 of 17</a:t>
            </a:r>
          </a:p>
        </p:txBody>
      </p:sp>
      <p:graphicFrame>
        <p:nvGraphicFramePr>
          <p:cNvPr id="5" name="Table Placeholder 4">
            <a:extLst>
              <a:ext uri="{FF2B5EF4-FFF2-40B4-BE49-F238E27FC236}">
                <a16:creationId xmlns:a16="http://schemas.microsoft.com/office/drawing/2014/main" id="{2244FD76-C059-4F34-A3D7-F2A7AE753B88}"/>
              </a:ext>
            </a:extLst>
          </p:cNvPr>
          <p:cNvGraphicFramePr>
            <a:graphicFrameLocks noGrp="1"/>
          </p:cNvGraphicFramePr>
          <p:nvPr>
            <p:ph type="tbl" sz="quarter" idx="13"/>
            <p:extLst>
              <p:ext uri="{D42A27DB-BD31-4B8C-83A1-F6EECF244321}">
                <p14:modId xmlns:p14="http://schemas.microsoft.com/office/powerpoint/2010/main" val="119191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92196548"/>
                    </a:ext>
                  </a:extLst>
                </a:gridCol>
                <a:gridCol w="822960">
                  <a:extLst>
                    <a:ext uri="{9D8B030D-6E8A-4147-A177-3AD203B41FA5}">
                      <a16:colId xmlns:a16="http://schemas.microsoft.com/office/drawing/2014/main" val="765487701"/>
                    </a:ext>
                  </a:extLst>
                </a:gridCol>
                <a:gridCol w="246888">
                  <a:extLst>
                    <a:ext uri="{9D8B030D-6E8A-4147-A177-3AD203B41FA5}">
                      <a16:colId xmlns:a16="http://schemas.microsoft.com/office/drawing/2014/main" val="2074890391"/>
                    </a:ext>
                  </a:extLst>
                </a:gridCol>
                <a:gridCol w="246888">
                  <a:extLst>
                    <a:ext uri="{9D8B030D-6E8A-4147-A177-3AD203B41FA5}">
                      <a16:colId xmlns:a16="http://schemas.microsoft.com/office/drawing/2014/main" val="3706293714"/>
                    </a:ext>
                  </a:extLst>
                </a:gridCol>
                <a:gridCol w="246888">
                  <a:extLst>
                    <a:ext uri="{9D8B030D-6E8A-4147-A177-3AD203B41FA5}">
                      <a16:colId xmlns:a16="http://schemas.microsoft.com/office/drawing/2014/main" val="1218933486"/>
                    </a:ext>
                  </a:extLst>
                </a:gridCol>
                <a:gridCol w="246888">
                  <a:extLst>
                    <a:ext uri="{9D8B030D-6E8A-4147-A177-3AD203B41FA5}">
                      <a16:colId xmlns:a16="http://schemas.microsoft.com/office/drawing/2014/main" val="2326653431"/>
                    </a:ext>
                  </a:extLst>
                </a:gridCol>
                <a:gridCol w="246888">
                  <a:extLst>
                    <a:ext uri="{9D8B030D-6E8A-4147-A177-3AD203B41FA5}">
                      <a16:colId xmlns:a16="http://schemas.microsoft.com/office/drawing/2014/main" val="894698057"/>
                    </a:ext>
                  </a:extLst>
                </a:gridCol>
                <a:gridCol w="246888">
                  <a:extLst>
                    <a:ext uri="{9D8B030D-6E8A-4147-A177-3AD203B41FA5}">
                      <a16:colId xmlns:a16="http://schemas.microsoft.com/office/drawing/2014/main" val="1352121934"/>
                    </a:ext>
                  </a:extLst>
                </a:gridCol>
                <a:gridCol w="246888">
                  <a:extLst>
                    <a:ext uri="{9D8B030D-6E8A-4147-A177-3AD203B41FA5}">
                      <a16:colId xmlns:a16="http://schemas.microsoft.com/office/drawing/2014/main" val="3656944309"/>
                    </a:ext>
                  </a:extLst>
                </a:gridCol>
                <a:gridCol w="246888">
                  <a:extLst>
                    <a:ext uri="{9D8B030D-6E8A-4147-A177-3AD203B41FA5}">
                      <a16:colId xmlns:a16="http://schemas.microsoft.com/office/drawing/2014/main" val="1037772466"/>
                    </a:ext>
                  </a:extLst>
                </a:gridCol>
                <a:gridCol w="246888">
                  <a:extLst>
                    <a:ext uri="{9D8B030D-6E8A-4147-A177-3AD203B41FA5}">
                      <a16:colId xmlns:a16="http://schemas.microsoft.com/office/drawing/2014/main" val="2149373303"/>
                    </a:ext>
                  </a:extLst>
                </a:gridCol>
                <a:gridCol w="246888">
                  <a:extLst>
                    <a:ext uri="{9D8B030D-6E8A-4147-A177-3AD203B41FA5}">
                      <a16:colId xmlns:a16="http://schemas.microsoft.com/office/drawing/2014/main" val="3207167231"/>
                    </a:ext>
                  </a:extLst>
                </a:gridCol>
                <a:gridCol w="246888">
                  <a:extLst>
                    <a:ext uri="{9D8B030D-6E8A-4147-A177-3AD203B41FA5}">
                      <a16:colId xmlns:a16="http://schemas.microsoft.com/office/drawing/2014/main" val="4278256989"/>
                    </a:ext>
                  </a:extLst>
                </a:gridCol>
                <a:gridCol w="246888">
                  <a:extLst>
                    <a:ext uri="{9D8B030D-6E8A-4147-A177-3AD203B41FA5}">
                      <a16:colId xmlns:a16="http://schemas.microsoft.com/office/drawing/2014/main" val="1299613640"/>
                    </a:ext>
                  </a:extLst>
                </a:gridCol>
                <a:gridCol w="246888">
                  <a:extLst>
                    <a:ext uri="{9D8B030D-6E8A-4147-A177-3AD203B41FA5}">
                      <a16:colId xmlns:a16="http://schemas.microsoft.com/office/drawing/2014/main" val="1999346729"/>
                    </a:ext>
                  </a:extLst>
                </a:gridCol>
                <a:gridCol w="246888">
                  <a:extLst>
                    <a:ext uri="{9D8B030D-6E8A-4147-A177-3AD203B41FA5}">
                      <a16:colId xmlns:a16="http://schemas.microsoft.com/office/drawing/2014/main" val="2362192896"/>
                    </a:ext>
                  </a:extLst>
                </a:gridCol>
                <a:gridCol w="246888">
                  <a:extLst>
                    <a:ext uri="{9D8B030D-6E8A-4147-A177-3AD203B41FA5}">
                      <a16:colId xmlns:a16="http://schemas.microsoft.com/office/drawing/2014/main" val="3499120485"/>
                    </a:ext>
                  </a:extLst>
                </a:gridCol>
                <a:gridCol w="246888">
                  <a:extLst>
                    <a:ext uri="{9D8B030D-6E8A-4147-A177-3AD203B41FA5}">
                      <a16:colId xmlns:a16="http://schemas.microsoft.com/office/drawing/2014/main" val="1666878714"/>
                    </a:ext>
                  </a:extLst>
                </a:gridCol>
                <a:gridCol w="246888">
                  <a:extLst>
                    <a:ext uri="{9D8B030D-6E8A-4147-A177-3AD203B41FA5}">
                      <a16:colId xmlns:a16="http://schemas.microsoft.com/office/drawing/2014/main" val="1543613595"/>
                    </a:ext>
                  </a:extLst>
                </a:gridCol>
                <a:gridCol w="246888">
                  <a:extLst>
                    <a:ext uri="{9D8B030D-6E8A-4147-A177-3AD203B41FA5}">
                      <a16:colId xmlns:a16="http://schemas.microsoft.com/office/drawing/2014/main" val="3832403746"/>
                    </a:ext>
                  </a:extLst>
                </a:gridCol>
                <a:gridCol w="246888">
                  <a:extLst>
                    <a:ext uri="{9D8B030D-6E8A-4147-A177-3AD203B41FA5}">
                      <a16:colId xmlns:a16="http://schemas.microsoft.com/office/drawing/2014/main" val="2098760408"/>
                    </a:ext>
                  </a:extLst>
                </a:gridCol>
                <a:gridCol w="246888">
                  <a:extLst>
                    <a:ext uri="{9D8B030D-6E8A-4147-A177-3AD203B41FA5}">
                      <a16:colId xmlns:a16="http://schemas.microsoft.com/office/drawing/2014/main" val="2407034094"/>
                    </a:ext>
                  </a:extLst>
                </a:gridCol>
                <a:gridCol w="246888">
                  <a:extLst>
                    <a:ext uri="{9D8B030D-6E8A-4147-A177-3AD203B41FA5}">
                      <a16:colId xmlns:a16="http://schemas.microsoft.com/office/drawing/2014/main" val="1594310431"/>
                    </a:ext>
                  </a:extLst>
                </a:gridCol>
                <a:gridCol w="246888">
                  <a:extLst>
                    <a:ext uri="{9D8B030D-6E8A-4147-A177-3AD203B41FA5}">
                      <a16:colId xmlns:a16="http://schemas.microsoft.com/office/drawing/2014/main" val="2809784661"/>
                    </a:ext>
                  </a:extLst>
                </a:gridCol>
                <a:gridCol w="246888">
                  <a:extLst>
                    <a:ext uri="{9D8B030D-6E8A-4147-A177-3AD203B41FA5}">
                      <a16:colId xmlns:a16="http://schemas.microsoft.com/office/drawing/2014/main" val="3603626283"/>
                    </a:ext>
                  </a:extLst>
                </a:gridCol>
                <a:gridCol w="246888">
                  <a:extLst>
                    <a:ext uri="{9D8B030D-6E8A-4147-A177-3AD203B41FA5}">
                      <a16:colId xmlns:a16="http://schemas.microsoft.com/office/drawing/2014/main" val="2389764930"/>
                    </a:ext>
                  </a:extLst>
                </a:gridCol>
                <a:gridCol w="246888">
                  <a:extLst>
                    <a:ext uri="{9D8B030D-6E8A-4147-A177-3AD203B41FA5}">
                      <a16:colId xmlns:a16="http://schemas.microsoft.com/office/drawing/2014/main" val="3914523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379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Tirol - 2020-06-07 18:15:01</a:t>
                      </a:r>
                      <a:r>
                        <a:rPr kumimoji="0" lang="en-US" sz="1000" b="0" i="0" u="none" strike="noStrike" kern="1200" cap="none" spc="0" normalizeH="0" baseline="0" noProof="0">
                          <a:ln>
                            <a:noFill/>
                          </a:ln>
                          <a:solidFill>
                            <a:prstClr val="black"/>
                          </a:solidFill>
                          <a:effectLst/>
                          <a:uLnTx/>
                          <a:uFillTx/>
                          <a:latin typeface="+mn-lt"/>
                          <a:ea typeface="+mn-ea"/>
                          <a:cs typeface="+mn-cs"/>
                        </a:rPr>
                        <a:t>
 What do you love most about Tirol?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https://scontent-iad3-1.xx.fbcdn.net/v/t1.0-9/p720x720/102912638_10159087198909218_522279330992318227_o.jpg?_nc_cat=104&amp;_nc_sid=2d5d41&amp;_nc_ohc=aMcDnx7pea0AX_Ko8D6&amp;_nc_ht=scontent-iad3-1.xx&amp;_nc_tp=6&amp;oh=b1f98bad2424fe2b5e6fc1a8ce74faef&amp;oe=5F087439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3214019"/>
                  </a:ext>
                </a:extLst>
              </a:tr>
            </a:tbl>
          </a:graphicData>
        </a:graphic>
      </p:graphicFrame>
      <p:sp>
        <p:nvSpPr>
          <p:cNvPr id="4" name="Text Placeholder 3">
            <a:extLst>
              <a:ext uri="{FF2B5EF4-FFF2-40B4-BE49-F238E27FC236}">
                <a16:creationId xmlns:a16="http://schemas.microsoft.com/office/drawing/2014/main" id="{93A25399-8C16-44F4-885B-15ACD20E044A}"/>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220412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DEE1A-BB05-49F1-89EB-AAA9C294D538}"/>
              </a:ext>
            </a:extLst>
          </p:cNvPr>
          <p:cNvSpPr>
            <a:spLocks noGrp="1"/>
          </p:cNvSpPr>
          <p:nvPr>
            <p:ph type="title"/>
          </p:nvPr>
        </p:nvSpPr>
        <p:spPr/>
        <p:txBody>
          <a:bodyPr/>
          <a:lstStyle/>
          <a:p>
            <a:r>
              <a:rPr lang="en-US"/>
              <a:t>Facebook FB (Link-Posts und Bilder) | All Pages - 5 of 17</a:t>
            </a:r>
          </a:p>
        </p:txBody>
      </p:sp>
      <p:graphicFrame>
        <p:nvGraphicFramePr>
          <p:cNvPr id="5" name="Table Placeholder 4">
            <a:extLst>
              <a:ext uri="{FF2B5EF4-FFF2-40B4-BE49-F238E27FC236}">
                <a16:creationId xmlns:a16="http://schemas.microsoft.com/office/drawing/2014/main" id="{AD49A9D6-859E-4C9E-AE4C-5BCC010B2FCD}"/>
              </a:ext>
            </a:extLst>
          </p:cNvPr>
          <p:cNvGraphicFramePr>
            <a:graphicFrameLocks noGrp="1"/>
          </p:cNvGraphicFramePr>
          <p:nvPr>
            <p:ph type="tbl" sz="quarter" idx="13"/>
            <p:extLst>
              <p:ext uri="{D42A27DB-BD31-4B8C-83A1-F6EECF244321}">
                <p14:modId xmlns:p14="http://schemas.microsoft.com/office/powerpoint/2010/main" val="242054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64838758"/>
                    </a:ext>
                  </a:extLst>
                </a:gridCol>
                <a:gridCol w="822960">
                  <a:extLst>
                    <a:ext uri="{9D8B030D-6E8A-4147-A177-3AD203B41FA5}">
                      <a16:colId xmlns:a16="http://schemas.microsoft.com/office/drawing/2014/main" val="192691062"/>
                    </a:ext>
                  </a:extLst>
                </a:gridCol>
                <a:gridCol w="246888">
                  <a:extLst>
                    <a:ext uri="{9D8B030D-6E8A-4147-A177-3AD203B41FA5}">
                      <a16:colId xmlns:a16="http://schemas.microsoft.com/office/drawing/2014/main" val="4279210697"/>
                    </a:ext>
                  </a:extLst>
                </a:gridCol>
                <a:gridCol w="246888">
                  <a:extLst>
                    <a:ext uri="{9D8B030D-6E8A-4147-A177-3AD203B41FA5}">
                      <a16:colId xmlns:a16="http://schemas.microsoft.com/office/drawing/2014/main" val="2847384438"/>
                    </a:ext>
                  </a:extLst>
                </a:gridCol>
                <a:gridCol w="246888">
                  <a:extLst>
                    <a:ext uri="{9D8B030D-6E8A-4147-A177-3AD203B41FA5}">
                      <a16:colId xmlns:a16="http://schemas.microsoft.com/office/drawing/2014/main" val="93799197"/>
                    </a:ext>
                  </a:extLst>
                </a:gridCol>
                <a:gridCol w="246888">
                  <a:extLst>
                    <a:ext uri="{9D8B030D-6E8A-4147-A177-3AD203B41FA5}">
                      <a16:colId xmlns:a16="http://schemas.microsoft.com/office/drawing/2014/main" val="2119981657"/>
                    </a:ext>
                  </a:extLst>
                </a:gridCol>
                <a:gridCol w="246888">
                  <a:extLst>
                    <a:ext uri="{9D8B030D-6E8A-4147-A177-3AD203B41FA5}">
                      <a16:colId xmlns:a16="http://schemas.microsoft.com/office/drawing/2014/main" val="1219162559"/>
                    </a:ext>
                  </a:extLst>
                </a:gridCol>
                <a:gridCol w="246888">
                  <a:extLst>
                    <a:ext uri="{9D8B030D-6E8A-4147-A177-3AD203B41FA5}">
                      <a16:colId xmlns:a16="http://schemas.microsoft.com/office/drawing/2014/main" val="204898469"/>
                    </a:ext>
                  </a:extLst>
                </a:gridCol>
                <a:gridCol w="246888">
                  <a:extLst>
                    <a:ext uri="{9D8B030D-6E8A-4147-A177-3AD203B41FA5}">
                      <a16:colId xmlns:a16="http://schemas.microsoft.com/office/drawing/2014/main" val="2596510409"/>
                    </a:ext>
                  </a:extLst>
                </a:gridCol>
                <a:gridCol w="246888">
                  <a:extLst>
                    <a:ext uri="{9D8B030D-6E8A-4147-A177-3AD203B41FA5}">
                      <a16:colId xmlns:a16="http://schemas.microsoft.com/office/drawing/2014/main" val="4267875103"/>
                    </a:ext>
                  </a:extLst>
                </a:gridCol>
                <a:gridCol w="246888">
                  <a:extLst>
                    <a:ext uri="{9D8B030D-6E8A-4147-A177-3AD203B41FA5}">
                      <a16:colId xmlns:a16="http://schemas.microsoft.com/office/drawing/2014/main" val="2455096302"/>
                    </a:ext>
                  </a:extLst>
                </a:gridCol>
                <a:gridCol w="246888">
                  <a:extLst>
                    <a:ext uri="{9D8B030D-6E8A-4147-A177-3AD203B41FA5}">
                      <a16:colId xmlns:a16="http://schemas.microsoft.com/office/drawing/2014/main" val="1577953700"/>
                    </a:ext>
                  </a:extLst>
                </a:gridCol>
                <a:gridCol w="246888">
                  <a:extLst>
                    <a:ext uri="{9D8B030D-6E8A-4147-A177-3AD203B41FA5}">
                      <a16:colId xmlns:a16="http://schemas.microsoft.com/office/drawing/2014/main" val="1210852886"/>
                    </a:ext>
                  </a:extLst>
                </a:gridCol>
                <a:gridCol w="246888">
                  <a:extLst>
                    <a:ext uri="{9D8B030D-6E8A-4147-A177-3AD203B41FA5}">
                      <a16:colId xmlns:a16="http://schemas.microsoft.com/office/drawing/2014/main" val="1560870524"/>
                    </a:ext>
                  </a:extLst>
                </a:gridCol>
                <a:gridCol w="246888">
                  <a:extLst>
                    <a:ext uri="{9D8B030D-6E8A-4147-A177-3AD203B41FA5}">
                      <a16:colId xmlns:a16="http://schemas.microsoft.com/office/drawing/2014/main" val="336309829"/>
                    </a:ext>
                  </a:extLst>
                </a:gridCol>
                <a:gridCol w="246888">
                  <a:extLst>
                    <a:ext uri="{9D8B030D-6E8A-4147-A177-3AD203B41FA5}">
                      <a16:colId xmlns:a16="http://schemas.microsoft.com/office/drawing/2014/main" val="2003651113"/>
                    </a:ext>
                  </a:extLst>
                </a:gridCol>
                <a:gridCol w="246888">
                  <a:extLst>
                    <a:ext uri="{9D8B030D-6E8A-4147-A177-3AD203B41FA5}">
                      <a16:colId xmlns:a16="http://schemas.microsoft.com/office/drawing/2014/main" val="3803073232"/>
                    </a:ext>
                  </a:extLst>
                </a:gridCol>
                <a:gridCol w="246888">
                  <a:extLst>
                    <a:ext uri="{9D8B030D-6E8A-4147-A177-3AD203B41FA5}">
                      <a16:colId xmlns:a16="http://schemas.microsoft.com/office/drawing/2014/main" val="1282161890"/>
                    </a:ext>
                  </a:extLst>
                </a:gridCol>
                <a:gridCol w="246888">
                  <a:extLst>
                    <a:ext uri="{9D8B030D-6E8A-4147-A177-3AD203B41FA5}">
                      <a16:colId xmlns:a16="http://schemas.microsoft.com/office/drawing/2014/main" val="3236769936"/>
                    </a:ext>
                  </a:extLst>
                </a:gridCol>
                <a:gridCol w="246888">
                  <a:extLst>
                    <a:ext uri="{9D8B030D-6E8A-4147-A177-3AD203B41FA5}">
                      <a16:colId xmlns:a16="http://schemas.microsoft.com/office/drawing/2014/main" val="181023457"/>
                    </a:ext>
                  </a:extLst>
                </a:gridCol>
                <a:gridCol w="246888">
                  <a:extLst>
                    <a:ext uri="{9D8B030D-6E8A-4147-A177-3AD203B41FA5}">
                      <a16:colId xmlns:a16="http://schemas.microsoft.com/office/drawing/2014/main" val="1675402894"/>
                    </a:ext>
                  </a:extLst>
                </a:gridCol>
                <a:gridCol w="246888">
                  <a:extLst>
                    <a:ext uri="{9D8B030D-6E8A-4147-A177-3AD203B41FA5}">
                      <a16:colId xmlns:a16="http://schemas.microsoft.com/office/drawing/2014/main" val="704555097"/>
                    </a:ext>
                  </a:extLst>
                </a:gridCol>
                <a:gridCol w="246888">
                  <a:extLst>
                    <a:ext uri="{9D8B030D-6E8A-4147-A177-3AD203B41FA5}">
                      <a16:colId xmlns:a16="http://schemas.microsoft.com/office/drawing/2014/main" val="1643219533"/>
                    </a:ext>
                  </a:extLst>
                </a:gridCol>
                <a:gridCol w="246888">
                  <a:extLst>
                    <a:ext uri="{9D8B030D-6E8A-4147-A177-3AD203B41FA5}">
                      <a16:colId xmlns:a16="http://schemas.microsoft.com/office/drawing/2014/main" val="130972597"/>
                    </a:ext>
                  </a:extLst>
                </a:gridCol>
                <a:gridCol w="246888">
                  <a:extLst>
                    <a:ext uri="{9D8B030D-6E8A-4147-A177-3AD203B41FA5}">
                      <a16:colId xmlns:a16="http://schemas.microsoft.com/office/drawing/2014/main" val="196375323"/>
                    </a:ext>
                  </a:extLst>
                </a:gridCol>
                <a:gridCol w="246888">
                  <a:extLst>
                    <a:ext uri="{9D8B030D-6E8A-4147-A177-3AD203B41FA5}">
                      <a16:colId xmlns:a16="http://schemas.microsoft.com/office/drawing/2014/main" val="2136365925"/>
                    </a:ext>
                  </a:extLst>
                </a:gridCol>
                <a:gridCol w="246888">
                  <a:extLst>
                    <a:ext uri="{9D8B030D-6E8A-4147-A177-3AD203B41FA5}">
                      <a16:colId xmlns:a16="http://schemas.microsoft.com/office/drawing/2014/main" val="3259389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1508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Tirol - 2020-06-11 08:35:01</a:t>
                      </a:r>
                      <a:r>
                        <a:rPr kumimoji="0" lang="en-US" sz="1000" b="0" i="0" u="none" strike="noStrike" kern="1200" cap="none" spc="0" normalizeH="0" baseline="0" noProof="0">
                          <a:ln>
                            <a:noFill/>
                          </a:ln>
                          <a:solidFill>
                            <a:prstClr val="black"/>
                          </a:solidFill>
                          <a:effectLst/>
                          <a:uLnTx/>
                          <a:uFillTx/>
                          <a:latin typeface="+mn-lt"/>
                          <a:ea typeface="+mn-ea"/>
                          <a:cs typeface="+mn-cs"/>
                        </a:rPr>
                        <a:t>
 How does your daily commute look like?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https://scontent-iad3-1.xx.fbcdn.net/v/t1.0-9/p720x720/103322213_10159100376039218_5910857859978890845_o.jpg?_nc_cat=103&amp;_nc_sid=2d5d41&amp;_nc_ohc=s9P7MS5M7UMAX-Nj2re&amp;_nc_ht=scontent-iad3-1.xx&amp;_nc_tp=6&amp;oh=63bc86cf854f1bbecc24b37c82b26025&amp;oe=5F0A0B45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7343509"/>
                  </a:ext>
                </a:extLst>
              </a:tr>
            </a:tbl>
          </a:graphicData>
        </a:graphic>
      </p:graphicFrame>
      <p:sp>
        <p:nvSpPr>
          <p:cNvPr id="4" name="Text Placeholder 3">
            <a:extLst>
              <a:ext uri="{FF2B5EF4-FFF2-40B4-BE49-F238E27FC236}">
                <a16:creationId xmlns:a16="http://schemas.microsoft.com/office/drawing/2014/main" id="{00EDB42E-86CC-4B5F-BBC5-1739E17E2BDE}"/>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886504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67E06-75A4-47AF-A1F7-8901FAA25D0A}"/>
              </a:ext>
            </a:extLst>
          </p:cNvPr>
          <p:cNvSpPr>
            <a:spLocks noGrp="1"/>
          </p:cNvSpPr>
          <p:nvPr>
            <p:ph type="title"/>
          </p:nvPr>
        </p:nvSpPr>
        <p:spPr/>
        <p:txBody>
          <a:bodyPr/>
          <a:lstStyle/>
          <a:p>
            <a:r>
              <a:rPr lang="en-US"/>
              <a:t>Facebook FB (Link-Posts und Bilder) | All Pages - 6 of 17</a:t>
            </a:r>
          </a:p>
        </p:txBody>
      </p:sp>
      <p:graphicFrame>
        <p:nvGraphicFramePr>
          <p:cNvPr id="5" name="Table Placeholder 4">
            <a:extLst>
              <a:ext uri="{FF2B5EF4-FFF2-40B4-BE49-F238E27FC236}">
                <a16:creationId xmlns:a16="http://schemas.microsoft.com/office/drawing/2014/main" id="{D8E3F426-C2F4-4B77-A179-B9117042B5B5}"/>
              </a:ext>
            </a:extLst>
          </p:cNvPr>
          <p:cNvGraphicFramePr>
            <a:graphicFrameLocks noGrp="1"/>
          </p:cNvGraphicFramePr>
          <p:nvPr>
            <p:ph type="tbl" sz="quarter" idx="13"/>
            <p:extLst>
              <p:ext uri="{D42A27DB-BD31-4B8C-83A1-F6EECF244321}">
                <p14:modId xmlns:p14="http://schemas.microsoft.com/office/powerpoint/2010/main" val="196537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844033536"/>
                    </a:ext>
                  </a:extLst>
                </a:gridCol>
                <a:gridCol w="822960">
                  <a:extLst>
                    <a:ext uri="{9D8B030D-6E8A-4147-A177-3AD203B41FA5}">
                      <a16:colId xmlns:a16="http://schemas.microsoft.com/office/drawing/2014/main" val="1109564708"/>
                    </a:ext>
                  </a:extLst>
                </a:gridCol>
                <a:gridCol w="246888">
                  <a:extLst>
                    <a:ext uri="{9D8B030D-6E8A-4147-A177-3AD203B41FA5}">
                      <a16:colId xmlns:a16="http://schemas.microsoft.com/office/drawing/2014/main" val="2939980769"/>
                    </a:ext>
                  </a:extLst>
                </a:gridCol>
                <a:gridCol w="246888">
                  <a:extLst>
                    <a:ext uri="{9D8B030D-6E8A-4147-A177-3AD203B41FA5}">
                      <a16:colId xmlns:a16="http://schemas.microsoft.com/office/drawing/2014/main" val="3560305034"/>
                    </a:ext>
                  </a:extLst>
                </a:gridCol>
                <a:gridCol w="246888">
                  <a:extLst>
                    <a:ext uri="{9D8B030D-6E8A-4147-A177-3AD203B41FA5}">
                      <a16:colId xmlns:a16="http://schemas.microsoft.com/office/drawing/2014/main" val="3825585089"/>
                    </a:ext>
                  </a:extLst>
                </a:gridCol>
                <a:gridCol w="246888">
                  <a:extLst>
                    <a:ext uri="{9D8B030D-6E8A-4147-A177-3AD203B41FA5}">
                      <a16:colId xmlns:a16="http://schemas.microsoft.com/office/drawing/2014/main" val="69875309"/>
                    </a:ext>
                  </a:extLst>
                </a:gridCol>
                <a:gridCol w="246888">
                  <a:extLst>
                    <a:ext uri="{9D8B030D-6E8A-4147-A177-3AD203B41FA5}">
                      <a16:colId xmlns:a16="http://schemas.microsoft.com/office/drawing/2014/main" val="32371655"/>
                    </a:ext>
                  </a:extLst>
                </a:gridCol>
                <a:gridCol w="246888">
                  <a:extLst>
                    <a:ext uri="{9D8B030D-6E8A-4147-A177-3AD203B41FA5}">
                      <a16:colId xmlns:a16="http://schemas.microsoft.com/office/drawing/2014/main" val="3395335014"/>
                    </a:ext>
                  </a:extLst>
                </a:gridCol>
                <a:gridCol w="246888">
                  <a:extLst>
                    <a:ext uri="{9D8B030D-6E8A-4147-A177-3AD203B41FA5}">
                      <a16:colId xmlns:a16="http://schemas.microsoft.com/office/drawing/2014/main" val="4205934370"/>
                    </a:ext>
                  </a:extLst>
                </a:gridCol>
                <a:gridCol w="246888">
                  <a:extLst>
                    <a:ext uri="{9D8B030D-6E8A-4147-A177-3AD203B41FA5}">
                      <a16:colId xmlns:a16="http://schemas.microsoft.com/office/drawing/2014/main" val="4194014052"/>
                    </a:ext>
                  </a:extLst>
                </a:gridCol>
                <a:gridCol w="246888">
                  <a:extLst>
                    <a:ext uri="{9D8B030D-6E8A-4147-A177-3AD203B41FA5}">
                      <a16:colId xmlns:a16="http://schemas.microsoft.com/office/drawing/2014/main" val="2540926504"/>
                    </a:ext>
                  </a:extLst>
                </a:gridCol>
                <a:gridCol w="246888">
                  <a:extLst>
                    <a:ext uri="{9D8B030D-6E8A-4147-A177-3AD203B41FA5}">
                      <a16:colId xmlns:a16="http://schemas.microsoft.com/office/drawing/2014/main" val="2749501361"/>
                    </a:ext>
                  </a:extLst>
                </a:gridCol>
                <a:gridCol w="246888">
                  <a:extLst>
                    <a:ext uri="{9D8B030D-6E8A-4147-A177-3AD203B41FA5}">
                      <a16:colId xmlns:a16="http://schemas.microsoft.com/office/drawing/2014/main" val="2013621925"/>
                    </a:ext>
                  </a:extLst>
                </a:gridCol>
                <a:gridCol w="246888">
                  <a:extLst>
                    <a:ext uri="{9D8B030D-6E8A-4147-A177-3AD203B41FA5}">
                      <a16:colId xmlns:a16="http://schemas.microsoft.com/office/drawing/2014/main" val="1188166559"/>
                    </a:ext>
                  </a:extLst>
                </a:gridCol>
                <a:gridCol w="246888">
                  <a:extLst>
                    <a:ext uri="{9D8B030D-6E8A-4147-A177-3AD203B41FA5}">
                      <a16:colId xmlns:a16="http://schemas.microsoft.com/office/drawing/2014/main" val="1916724987"/>
                    </a:ext>
                  </a:extLst>
                </a:gridCol>
                <a:gridCol w="246888">
                  <a:extLst>
                    <a:ext uri="{9D8B030D-6E8A-4147-A177-3AD203B41FA5}">
                      <a16:colId xmlns:a16="http://schemas.microsoft.com/office/drawing/2014/main" val="2733688681"/>
                    </a:ext>
                  </a:extLst>
                </a:gridCol>
                <a:gridCol w="246888">
                  <a:extLst>
                    <a:ext uri="{9D8B030D-6E8A-4147-A177-3AD203B41FA5}">
                      <a16:colId xmlns:a16="http://schemas.microsoft.com/office/drawing/2014/main" val="103063773"/>
                    </a:ext>
                  </a:extLst>
                </a:gridCol>
                <a:gridCol w="246888">
                  <a:extLst>
                    <a:ext uri="{9D8B030D-6E8A-4147-A177-3AD203B41FA5}">
                      <a16:colId xmlns:a16="http://schemas.microsoft.com/office/drawing/2014/main" val="648748557"/>
                    </a:ext>
                  </a:extLst>
                </a:gridCol>
                <a:gridCol w="246888">
                  <a:extLst>
                    <a:ext uri="{9D8B030D-6E8A-4147-A177-3AD203B41FA5}">
                      <a16:colId xmlns:a16="http://schemas.microsoft.com/office/drawing/2014/main" val="66721573"/>
                    </a:ext>
                  </a:extLst>
                </a:gridCol>
                <a:gridCol w="246888">
                  <a:extLst>
                    <a:ext uri="{9D8B030D-6E8A-4147-A177-3AD203B41FA5}">
                      <a16:colId xmlns:a16="http://schemas.microsoft.com/office/drawing/2014/main" val="1563410226"/>
                    </a:ext>
                  </a:extLst>
                </a:gridCol>
                <a:gridCol w="246888">
                  <a:extLst>
                    <a:ext uri="{9D8B030D-6E8A-4147-A177-3AD203B41FA5}">
                      <a16:colId xmlns:a16="http://schemas.microsoft.com/office/drawing/2014/main" val="952591805"/>
                    </a:ext>
                  </a:extLst>
                </a:gridCol>
                <a:gridCol w="246888">
                  <a:extLst>
                    <a:ext uri="{9D8B030D-6E8A-4147-A177-3AD203B41FA5}">
                      <a16:colId xmlns:a16="http://schemas.microsoft.com/office/drawing/2014/main" val="1209952318"/>
                    </a:ext>
                  </a:extLst>
                </a:gridCol>
                <a:gridCol w="246888">
                  <a:extLst>
                    <a:ext uri="{9D8B030D-6E8A-4147-A177-3AD203B41FA5}">
                      <a16:colId xmlns:a16="http://schemas.microsoft.com/office/drawing/2014/main" val="643538263"/>
                    </a:ext>
                  </a:extLst>
                </a:gridCol>
                <a:gridCol w="246888">
                  <a:extLst>
                    <a:ext uri="{9D8B030D-6E8A-4147-A177-3AD203B41FA5}">
                      <a16:colId xmlns:a16="http://schemas.microsoft.com/office/drawing/2014/main" val="446828088"/>
                    </a:ext>
                  </a:extLst>
                </a:gridCol>
                <a:gridCol w="246888">
                  <a:extLst>
                    <a:ext uri="{9D8B030D-6E8A-4147-A177-3AD203B41FA5}">
                      <a16:colId xmlns:a16="http://schemas.microsoft.com/office/drawing/2014/main" val="3533165987"/>
                    </a:ext>
                  </a:extLst>
                </a:gridCol>
                <a:gridCol w="246888">
                  <a:extLst>
                    <a:ext uri="{9D8B030D-6E8A-4147-A177-3AD203B41FA5}">
                      <a16:colId xmlns:a16="http://schemas.microsoft.com/office/drawing/2014/main" val="1973161935"/>
                    </a:ext>
                  </a:extLst>
                </a:gridCol>
                <a:gridCol w="246888">
                  <a:extLst>
                    <a:ext uri="{9D8B030D-6E8A-4147-A177-3AD203B41FA5}">
                      <a16:colId xmlns:a16="http://schemas.microsoft.com/office/drawing/2014/main" val="297545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489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- 2020-06-06 15:05:01</a:t>
                      </a:r>
                      <a:r>
                        <a:rPr kumimoji="0" lang="de-DE" sz="1000" b="0" i="0" u="none" strike="noStrike" kern="1200" cap="none" spc="0" normalizeH="0" baseline="0" noProof="0">
                          <a:ln>
                            <a:noFill/>
                          </a:ln>
                          <a:solidFill>
                            <a:prstClr val="black"/>
                          </a:solidFill>
                          <a:effectLst/>
                          <a:uLnTx/>
                          <a:uFillTx/>
                          <a:latin typeface="+mn-lt"/>
                          <a:ea typeface="+mn-ea"/>
                          <a:cs typeface="+mn-cs"/>
                        </a:rPr>
                        <a:t>
 Nach jeder erfolgreichen Bergtour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https://scontent-iad3-1.xx.fbcdn.net/v/t1.0-9/p720x720/101469684_10158243991653744_1629113953453924449_o.jpg?_nc_cat=103&amp;_nc_sid=2d5d41&amp;_nc_ohc=11CBvjmkZj4AX-Q99Q-&amp;_nc_ht=scontent-iad3-1.xx&amp;_nc_tp=6&amp;oh=329aa9b6a84f229084a9153aba338285&amp;oe=5F06EB39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9123216"/>
                  </a:ext>
                </a:extLst>
              </a:tr>
            </a:tbl>
          </a:graphicData>
        </a:graphic>
      </p:graphicFrame>
      <p:sp>
        <p:nvSpPr>
          <p:cNvPr id="4" name="Text Placeholder 3">
            <a:extLst>
              <a:ext uri="{FF2B5EF4-FFF2-40B4-BE49-F238E27FC236}">
                <a16:creationId xmlns:a16="http://schemas.microsoft.com/office/drawing/2014/main" id="{360E7C63-CB54-4EF8-9097-7F5B32CFEAFF}"/>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582382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FD1E0-09BA-4B5C-9910-E5A84501BD57}"/>
              </a:ext>
            </a:extLst>
          </p:cNvPr>
          <p:cNvSpPr>
            <a:spLocks noGrp="1"/>
          </p:cNvSpPr>
          <p:nvPr>
            <p:ph type="title"/>
          </p:nvPr>
        </p:nvSpPr>
        <p:spPr/>
        <p:txBody>
          <a:bodyPr/>
          <a:lstStyle/>
          <a:p>
            <a:r>
              <a:rPr lang="en-US"/>
              <a:t>Facebook FB (Link-Posts und Bilder) | All Pages - 7 of 17</a:t>
            </a:r>
          </a:p>
        </p:txBody>
      </p:sp>
      <p:graphicFrame>
        <p:nvGraphicFramePr>
          <p:cNvPr id="5" name="Table Placeholder 4">
            <a:extLst>
              <a:ext uri="{FF2B5EF4-FFF2-40B4-BE49-F238E27FC236}">
                <a16:creationId xmlns:a16="http://schemas.microsoft.com/office/drawing/2014/main" id="{C3073EA4-FEE4-4779-B3B0-64403E879E33}"/>
              </a:ext>
            </a:extLst>
          </p:cNvPr>
          <p:cNvGraphicFramePr>
            <a:graphicFrameLocks noGrp="1"/>
          </p:cNvGraphicFramePr>
          <p:nvPr>
            <p:ph type="tbl" sz="quarter" idx="13"/>
            <p:extLst>
              <p:ext uri="{D42A27DB-BD31-4B8C-83A1-F6EECF244321}">
                <p14:modId xmlns:p14="http://schemas.microsoft.com/office/powerpoint/2010/main" val="2768857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27860504"/>
                    </a:ext>
                  </a:extLst>
                </a:gridCol>
                <a:gridCol w="822960">
                  <a:extLst>
                    <a:ext uri="{9D8B030D-6E8A-4147-A177-3AD203B41FA5}">
                      <a16:colId xmlns:a16="http://schemas.microsoft.com/office/drawing/2014/main" val="1691781222"/>
                    </a:ext>
                  </a:extLst>
                </a:gridCol>
                <a:gridCol w="246888">
                  <a:extLst>
                    <a:ext uri="{9D8B030D-6E8A-4147-A177-3AD203B41FA5}">
                      <a16:colId xmlns:a16="http://schemas.microsoft.com/office/drawing/2014/main" val="3982247641"/>
                    </a:ext>
                  </a:extLst>
                </a:gridCol>
                <a:gridCol w="246888">
                  <a:extLst>
                    <a:ext uri="{9D8B030D-6E8A-4147-A177-3AD203B41FA5}">
                      <a16:colId xmlns:a16="http://schemas.microsoft.com/office/drawing/2014/main" val="99098825"/>
                    </a:ext>
                  </a:extLst>
                </a:gridCol>
                <a:gridCol w="246888">
                  <a:extLst>
                    <a:ext uri="{9D8B030D-6E8A-4147-A177-3AD203B41FA5}">
                      <a16:colId xmlns:a16="http://schemas.microsoft.com/office/drawing/2014/main" val="2010252002"/>
                    </a:ext>
                  </a:extLst>
                </a:gridCol>
                <a:gridCol w="246888">
                  <a:extLst>
                    <a:ext uri="{9D8B030D-6E8A-4147-A177-3AD203B41FA5}">
                      <a16:colId xmlns:a16="http://schemas.microsoft.com/office/drawing/2014/main" val="2649138580"/>
                    </a:ext>
                  </a:extLst>
                </a:gridCol>
                <a:gridCol w="246888">
                  <a:extLst>
                    <a:ext uri="{9D8B030D-6E8A-4147-A177-3AD203B41FA5}">
                      <a16:colId xmlns:a16="http://schemas.microsoft.com/office/drawing/2014/main" val="3104644675"/>
                    </a:ext>
                  </a:extLst>
                </a:gridCol>
                <a:gridCol w="246888">
                  <a:extLst>
                    <a:ext uri="{9D8B030D-6E8A-4147-A177-3AD203B41FA5}">
                      <a16:colId xmlns:a16="http://schemas.microsoft.com/office/drawing/2014/main" val="2377479784"/>
                    </a:ext>
                  </a:extLst>
                </a:gridCol>
                <a:gridCol w="246888">
                  <a:extLst>
                    <a:ext uri="{9D8B030D-6E8A-4147-A177-3AD203B41FA5}">
                      <a16:colId xmlns:a16="http://schemas.microsoft.com/office/drawing/2014/main" val="455748562"/>
                    </a:ext>
                  </a:extLst>
                </a:gridCol>
                <a:gridCol w="246888">
                  <a:extLst>
                    <a:ext uri="{9D8B030D-6E8A-4147-A177-3AD203B41FA5}">
                      <a16:colId xmlns:a16="http://schemas.microsoft.com/office/drawing/2014/main" val="1938371371"/>
                    </a:ext>
                  </a:extLst>
                </a:gridCol>
                <a:gridCol w="246888">
                  <a:extLst>
                    <a:ext uri="{9D8B030D-6E8A-4147-A177-3AD203B41FA5}">
                      <a16:colId xmlns:a16="http://schemas.microsoft.com/office/drawing/2014/main" val="3738990781"/>
                    </a:ext>
                  </a:extLst>
                </a:gridCol>
                <a:gridCol w="246888">
                  <a:extLst>
                    <a:ext uri="{9D8B030D-6E8A-4147-A177-3AD203B41FA5}">
                      <a16:colId xmlns:a16="http://schemas.microsoft.com/office/drawing/2014/main" val="1395993166"/>
                    </a:ext>
                  </a:extLst>
                </a:gridCol>
                <a:gridCol w="246888">
                  <a:extLst>
                    <a:ext uri="{9D8B030D-6E8A-4147-A177-3AD203B41FA5}">
                      <a16:colId xmlns:a16="http://schemas.microsoft.com/office/drawing/2014/main" val="1687964319"/>
                    </a:ext>
                  </a:extLst>
                </a:gridCol>
                <a:gridCol w="246888">
                  <a:extLst>
                    <a:ext uri="{9D8B030D-6E8A-4147-A177-3AD203B41FA5}">
                      <a16:colId xmlns:a16="http://schemas.microsoft.com/office/drawing/2014/main" val="2874930641"/>
                    </a:ext>
                  </a:extLst>
                </a:gridCol>
                <a:gridCol w="246888">
                  <a:extLst>
                    <a:ext uri="{9D8B030D-6E8A-4147-A177-3AD203B41FA5}">
                      <a16:colId xmlns:a16="http://schemas.microsoft.com/office/drawing/2014/main" val="2162247232"/>
                    </a:ext>
                  </a:extLst>
                </a:gridCol>
                <a:gridCol w="246888">
                  <a:extLst>
                    <a:ext uri="{9D8B030D-6E8A-4147-A177-3AD203B41FA5}">
                      <a16:colId xmlns:a16="http://schemas.microsoft.com/office/drawing/2014/main" val="3473061961"/>
                    </a:ext>
                  </a:extLst>
                </a:gridCol>
                <a:gridCol w="246888">
                  <a:extLst>
                    <a:ext uri="{9D8B030D-6E8A-4147-A177-3AD203B41FA5}">
                      <a16:colId xmlns:a16="http://schemas.microsoft.com/office/drawing/2014/main" val="804772834"/>
                    </a:ext>
                  </a:extLst>
                </a:gridCol>
                <a:gridCol w="246888">
                  <a:extLst>
                    <a:ext uri="{9D8B030D-6E8A-4147-A177-3AD203B41FA5}">
                      <a16:colId xmlns:a16="http://schemas.microsoft.com/office/drawing/2014/main" val="3129448007"/>
                    </a:ext>
                  </a:extLst>
                </a:gridCol>
                <a:gridCol w="246888">
                  <a:extLst>
                    <a:ext uri="{9D8B030D-6E8A-4147-A177-3AD203B41FA5}">
                      <a16:colId xmlns:a16="http://schemas.microsoft.com/office/drawing/2014/main" val="3314003418"/>
                    </a:ext>
                  </a:extLst>
                </a:gridCol>
                <a:gridCol w="246888">
                  <a:extLst>
                    <a:ext uri="{9D8B030D-6E8A-4147-A177-3AD203B41FA5}">
                      <a16:colId xmlns:a16="http://schemas.microsoft.com/office/drawing/2014/main" val="2884248689"/>
                    </a:ext>
                  </a:extLst>
                </a:gridCol>
                <a:gridCol w="246888">
                  <a:extLst>
                    <a:ext uri="{9D8B030D-6E8A-4147-A177-3AD203B41FA5}">
                      <a16:colId xmlns:a16="http://schemas.microsoft.com/office/drawing/2014/main" val="283505449"/>
                    </a:ext>
                  </a:extLst>
                </a:gridCol>
                <a:gridCol w="246888">
                  <a:extLst>
                    <a:ext uri="{9D8B030D-6E8A-4147-A177-3AD203B41FA5}">
                      <a16:colId xmlns:a16="http://schemas.microsoft.com/office/drawing/2014/main" val="2295150974"/>
                    </a:ext>
                  </a:extLst>
                </a:gridCol>
                <a:gridCol w="246888">
                  <a:extLst>
                    <a:ext uri="{9D8B030D-6E8A-4147-A177-3AD203B41FA5}">
                      <a16:colId xmlns:a16="http://schemas.microsoft.com/office/drawing/2014/main" val="932133598"/>
                    </a:ext>
                  </a:extLst>
                </a:gridCol>
                <a:gridCol w="246888">
                  <a:extLst>
                    <a:ext uri="{9D8B030D-6E8A-4147-A177-3AD203B41FA5}">
                      <a16:colId xmlns:a16="http://schemas.microsoft.com/office/drawing/2014/main" val="3579984134"/>
                    </a:ext>
                  </a:extLst>
                </a:gridCol>
                <a:gridCol w="246888">
                  <a:extLst>
                    <a:ext uri="{9D8B030D-6E8A-4147-A177-3AD203B41FA5}">
                      <a16:colId xmlns:a16="http://schemas.microsoft.com/office/drawing/2014/main" val="571692535"/>
                    </a:ext>
                  </a:extLst>
                </a:gridCol>
                <a:gridCol w="246888">
                  <a:extLst>
                    <a:ext uri="{9D8B030D-6E8A-4147-A177-3AD203B41FA5}">
                      <a16:colId xmlns:a16="http://schemas.microsoft.com/office/drawing/2014/main" val="1180227739"/>
                    </a:ext>
                  </a:extLst>
                </a:gridCol>
                <a:gridCol w="246888">
                  <a:extLst>
                    <a:ext uri="{9D8B030D-6E8A-4147-A177-3AD203B41FA5}">
                      <a16:colId xmlns:a16="http://schemas.microsoft.com/office/drawing/2014/main" val="862557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692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- 2020-06-09 18:00:02</a:t>
                      </a:r>
                      <a:r>
                        <a:rPr kumimoji="0" lang="de-DE" sz="1000" b="0" i="0" u="none" strike="noStrike" kern="1200" cap="none" spc="0" normalizeH="0" baseline="0" noProof="0">
                          <a:ln>
                            <a:noFill/>
                          </a:ln>
                          <a:solidFill>
                            <a:prstClr val="black"/>
                          </a:solidFill>
                          <a:effectLst/>
                          <a:uLnTx/>
                          <a:uFillTx/>
                          <a:latin typeface="+mn-lt"/>
                          <a:ea typeface="+mn-ea"/>
                          <a:cs typeface="+mn-cs"/>
                        </a:rPr>
                        <a:t>
 ...zum Beispiel unsere Bergseen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https://scontent-iad3-1.xx.fbcdn.net/v/t1.0-9/p720x720/103016356_10158253131528744_45378814517559269_o.jpg?_nc_cat=105&amp;_nc_sid=2d5d41&amp;_nc_ohc=yTzrnSXS4G8AX-D-PIA&amp;_nc_ht=scontent-iad3-1.xx&amp;_nc_tp=6&amp;oh=16a86f989cf93f4ea6f8f34f0b5e2969&amp;oe=5F06F228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8095336"/>
                  </a:ext>
                </a:extLst>
              </a:tr>
            </a:tbl>
          </a:graphicData>
        </a:graphic>
      </p:graphicFrame>
      <p:sp>
        <p:nvSpPr>
          <p:cNvPr id="4" name="Text Placeholder 3">
            <a:extLst>
              <a:ext uri="{FF2B5EF4-FFF2-40B4-BE49-F238E27FC236}">
                <a16:creationId xmlns:a16="http://schemas.microsoft.com/office/drawing/2014/main" id="{1305FEF6-5CAC-46D4-AD52-671D427AC6C7}"/>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577971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7147B-CBA7-4EF4-BB5A-05886BDFFB38}"/>
              </a:ext>
            </a:extLst>
          </p:cNvPr>
          <p:cNvSpPr>
            <a:spLocks noGrp="1"/>
          </p:cNvSpPr>
          <p:nvPr>
            <p:ph type="title"/>
          </p:nvPr>
        </p:nvSpPr>
        <p:spPr/>
        <p:txBody>
          <a:bodyPr/>
          <a:lstStyle/>
          <a:p>
            <a:r>
              <a:rPr lang="en-US"/>
              <a:t>Facebook FB (Link-Posts und Bilder) | All Pages - 8 of 17</a:t>
            </a:r>
          </a:p>
        </p:txBody>
      </p:sp>
      <p:graphicFrame>
        <p:nvGraphicFramePr>
          <p:cNvPr id="5" name="Table Placeholder 4">
            <a:extLst>
              <a:ext uri="{FF2B5EF4-FFF2-40B4-BE49-F238E27FC236}">
                <a16:creationId xmlns:a16="http://schemas.microsoft.com/office/drawing/2014/main" id="{E3665304-3A05-421A-B7E0-6ADB22E31577}"/>
              </a:ext>
            </a:extLst>
          </p:cNvPr>
          <p:cNvGraphicFramePr>
            <a:graphicFrameLocks noGrp="1"/>
          </p:cNvGraphicFramePr>
          <p:nvPr>
            <p:ph type="tbl" sz="quarter" idx="13"/>
            <p:extLst>
              <p:ext uri="{D42A27DB-BD31-4B8C-83A1-F6EECF244321}">
                <p14:modId xmlns:p14="http://schemas.microsoft.com/office/powerpoint/2010/main" val="3667078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442873410"/>
                    </a:ext>
                  </a:extLst>
                </a:gridCol>
                <a:gridCol w="822960">
                  <a:extLst>
                    <a:ext uri="{9D8B030D-6E8A-4147-A177-3AD203B41FA5}">
                      <a16:colId xmlns:a16="http://schemas.microsoft.com/office/drawing/2014/main" val="1006259999"/>
                    </a:ext>
                  </a:extLst>
                </a:gridCol>
                <a:gridCol w="246888">
                  <a:extLst>
                    <a:ext uri="{9D8B030D-6E8A-4147-A177-3AD203B41FA5}">
                      <a16:colId xmlns:a16="http://schemas.microsoft.com/office/drawing/2014/main" val="3790122869"/>
                    </a:ext>
                  </a:extLst>
                </a:gridCol>
                <a:gridCol w="246888">
                  <a:extLst>
                    <a:ext uri="{9D8B030D-6E8A-4147-A177-3AD203B41FA5}">
                      <a16:colId xmlns:a16="http://schemas.microsoft.com/office/drawing/2014/main" val="1633743483"/>
                    </a:ext>
                  </a:extLst>
                </a:gridCol>
                <a:gridCol w="246888">
                  <a:extLst>
                    <a:ext uri="{9D8B030D-6E8A-4147-A177-3AD203B41FA5}">
                      <a16:colId xmlns:a16="http://schemas.microsoft.com/office/drawing/2014/main" val="2721809977"/>
                    </a:ext>
                  </a:extLst>
                </a:gridCol>
                <a:gridCol w="246888">
                  <a:extLst>
                    <a:ext uri="{9D8B030D-6E8A-4147-A177-3AD203B41FA5}">
                      <a16:colId xmlns:a16="http://schemas.microsoft.com/office/drawing/2014/main" val="4218783434"/>
                    </a:ext>
                  </a:extLst>
                </a:gridCol>
                <a:gridCol w="246888">
                  <a:extLst>
                    <a:ext uri="{9D8B030D-6E8A-4147-A177-3AD203B41FA5}">
                      <a16:colId xmlns:a16="http://schemas.microsoft.com/office/drawing/2014/main" val="1575596036"/>
                    </a:ext>
                  </a:extLst>
                </a:gridCol>
                <a:gridCol w="246888">
                  <a:extLst>
                    <a:ext uri="{9D8B030D-6E8A-4147-A177-3AD203B41FA5}">
                      <a16:colId xmlns:a16="http://schemas.microsoft.com/office/drawing/2014/main" val="3485029370"/>
                    </a:ext>
                  </a:extLst>
                </a:gridCol>
                <a:gridCol w="246888">
                  <a:extLst>
                    <a:ext uri="{9D8B030D-6E8A-4147-A177-3AD203B41FA5}">
                      <a16:colId xmlns:a16="http://schemas.microsoft.com/office/drawing/2014/main" val="3850352654"/>
                    </a:ext>
                  </a:extLst>
                </a:gridCol>
                <a:gridCol w="246888">
                  <a:extLst>
                    <a:ext uri="{9D8B030D-6E8A-4147-A177-3AD203B41FA5}">
                      <a16:colId xmlns:a16="http://schemas.microsoft.com/office/drawing/2014/main" val="3491337482"/>
                    </a:ext>
                  </a:extLst>
                </a:gridCol>
                <a:gridCol w="246888">
                  <a:extLst>
                    <a:ext uri="{9D8B030D-6E8A-4147-A177-3AD203B41FA5}">
                      <a16:colId xmlns:a16="http://schemas.microsoft.com/office/drawing/2014/main" val="2249850391"/>
                    </a:ext>
                  </a:extLst>
                </a:gridCol>
                <a:gridCol w="246888">
                  <a:extLst>
                    <a:ext uri="{9D8B030D-6E8A-4147-A177-3AD203B41FA5}">
                      <a16:colId xmlns:a16="http://schemas.microsoft.com/office/drawing/2014/main" val="4217491652"/>
                    </a:ext>
                  </a:extLst>
                </a:gridCol>
                <a:gridCol w="246888">
                  <a:extLst>
                    <a:ext uri="{9D8B030D-6E8A-4147-A177-3AD203B41FA5}">
                      <a16:colId xmlns:a16="http://schemas.microsoft.com/office/drawing/2014/main" val="3904793421"/>
                    </a:ext>
                  </a:extLst>
                </a:gridCol>
                <a:gridCol w="246888">
                  <a:extLst>
                    <a:ext uri="{9D8B030D-6E8A-4147-A177-3AD203B41FA5}">
                      <a16:colId xmlns:a16="http://schemas.microsoft.com/office/drawing/2014/main" val="3779320411"/>
                    </a:ext>
                  </a:extLst>
                </a:gridCol>
                <a:gridCol w="246888">
                  <a:extLst>
                    <a:ext uri="{9D8B030D-6E8A-4147-A177-3AD203B41FA5}">
                      <a16:colId xmlns:a16="http://schemas.microsoft.com/office/drawing/2014/main" val="1533117388"/>
                    </a:ext>
                  </a:extLst>
                </a:gridCol>
                <a:gridCol w="246888">
                  <a:extLst>
                    <a:ext uri="{9D8B030D-6E8A-4147-A177-3AD203B41FA5}">
                      <a16:colId xmlns:a16="http://schemas.microsoft.com/office/drawing/2014/main" val="3929730438"/>
                    </a:ext>
                  </a:extLst>
                </a:gridCol>
                <a:gridCol w="246888">
                  <a:extLst>
                    <a:ext uri="{9D8B030D-6E8A-4147-A177-3AD203B41FA5}">
                      <a16:colId xmlns:a16="http://schemas.microsoft.com/office/drawing/2014/main" val="2874342285"/>
                    </a:ext>
                  </a:extLst>
                </a:gridCol>
                <a:gridCol w="246888">
                  <a:extLst>
                    <a:ext uri="{9D8B030D-6E8A-4147-A177-3AD203B41FA5}">
                      <a16:colId xmlns:a16="http://schemas.microsoft.com/office/drawing/2014/main" val="2126176652"/>
                    </a:ext>
                  </a:extLst>
                </a:gridCol>
                <a:gridCol w="246888">
                  <a:extLst>
                    <a:ext uri="{9D8B030D-6E8A-4147-A177-3AD203B41FA5}">
                      <a16:colId xmlns:a16="http://schemas.microsoft.com/office/drawing/2014/main" val="4278300633"/>
                    </a:ext>
                  </a:extLst>
                </a:gridCol>
                <a:gridCol w="246888">
                  <a:extLst>
                    <a:ext uri="{9D8B030D-6E8A-4147-A177-3AD203B41FA5}">
                      <a16:colId xmlns:a16="http://schemas.microsoft.com/office/drawing/2014/main" val="3839890864"/>
                    </a:ext>
                  </a:extLst>
                </a:gridCol>
                <a:gridCol w="246888">
                  <a:extLst>
                    <a:ext uri="{9D8B030D-6E8A-4147-A177-3AD203B41FA5}">
                      <a16:colId xmlns:a16="http://schemas.microsoft.com/office/drawing/2014/main" val="641823069"/>
                    </a:ext>
                  </a:extLst>
                </a:gridCol>
                <a:gridCol w="246888">
                  <a:extLst>
                    <a:ext uri="{9D8B030D-6E8A-4147-A177-3AD203B41FA5}">
                      <a16:colId xmlns:a16="http://schemas.microsoft.com/office/drawing/2014/main" val="2585341120"/>
                    </a:ext>
                  </a:extLst>
                </a:gridCol>
                <a:gridCol w="246888">
                  <a:extLst>
                    <a:ext uri="{9D8B030D-6E8A-4147-A177-3AD203B41FA5}">
                      <a16:colId xmlns:a16="http://schemas.microsoft.com/office/drawing/2014/main" val="2286476571"/>
                    </a:ext>
                  </a:extLst>
                </a:gridCol>
                <a:gridCol w="246888">
                  <a:extLst>
                    <a:ext uri="{9D8B030D-6E8A-4147-A177-3AD203B41FA5}">
                      <a16:colId xmlns:a16="http://schemas.microsoft.com/office/drawing/2014/main" val="1156123808"/>
                    </a:ext>
                  </a:extLst>
                </a:gridCol>
                <a:gridCol w="246888">
                  <a:extLst>
                    <a:ext uri="{9D8B030D-6E8A-4147-A177-3AD203B41FA5}">
                      <a16:colId xmlns:a16="http://schemas.microsoft.com/office/drawing/2014/main" val="2752287917"/>
                    </a:ext>
                  </a:extLst>
                </a:gridCol>
                <a:gridCol w="246888">
                  <a:extLst>
                    <a:ext uri="{9D8B030D-6E8A-4147-A177-3AD203B41FA5}">
                      <a16:colId xmlns:a16="http://schemas.microsoft.com/office/drawing/2014/main" val="1732649118"/>
                    </a:ext>
                  </a:extLst>
                </a:gridCol>
                <a:gridCol w="246888">
                  <a:extLst>
                    <a:ext uri="{9D8B030D-6E8A-4147-A177-3AD203B41FA5}">
                      <a16:colId xmlns:a16="http://schemas.microsoft.com/office/drawing/2014/main" val="325565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894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kultur.tirol - 2020-06-08 08:05:01</a:t>
                      </a:r>
                      <a:r>
                        <a:rPr kumimoji="0" lang="de-DE" sz="1000" b="0" i="0" u="none" strike="noStrike" kern="1200" cap="none" spc="0" normalizeH="0" baseline="0" noProof="0">
                          <a:ln>
                            <a:noFill/>
                          </a:ln>
                          <a:solidFill>
                            <a:prstClr val="black"/>
                          </a:solidFill>
                          <a:effectLst/>
                          <a:uLnTx/>
                          <a:uFillTx/>
                          <a:latin typeface="+mn-lt"/>
                          <a:ea typeface="+mn-ea"/>
                          <a:cs typeface="+mn-cs"/>
                        </a:rPr>
                        <a:t>
 Wer sieht das noch 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https://scontent-iad3-1.xx.fbcdn.net/v/t1.0-9/p720x720/101672158_2620079868266052_7181177067771810465_o.jpg?_nc_cat=105&amp;_nc_sid=2d5d41&amp;_nc_ohc=YJSPtHkXKCsAX-lvaB9&amp;_nc_ht=scontent-iad3-1.xx&amp;_nc_tp=6&amp;oh=2067700bb9bc2acab77029658451b5e7&amp;oe=5F07654F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4760236"/>
                  </a:ext>
                </a:extLst>
              </a:tr>
            </a:tbl>
          </a:graphicData>
        </a:graphic>
      </p:graphicFrame>
      <p:sp>
        <p:nvSpPr>
          <p:cNvPr id="4" name="Text Placeholder 3">
            <a:extLst>
              <a:ext uri="{FF2B5EF4-FFF2-40B4-BE49-F238E27FC236}">
                <a16:creationId xmlns:a16="http://schemas.microsoft.com/office/drawing/2014/main" id="{DEB0D09D-DAF6-4FFD-99AD-F8ACB2CF1DA4}"/>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637704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3A3EB-5292-45B9-A0A9-A7F3BC111B67}"/>
              </a:ext>
            </a:extLst>
          </p:cNvPr>
          <p:cNvSpPr>
            <a:spLocks noGrp="1"/>
          </p:cNvSpPr>
          <p:nvPr>
            <p:ph type="title"/>
          </p:nvPr>
        </p:nvSpPr>
        <p:spPr/>
        <p:txBody>
          <a:bodyPr/>
          <a:lstStyle/>
          <a:p>
            <a:r>
              <a:rPr lang="en-US"/>
              <a:t>Facebook FB (Link-Posts und Bilder) | All Pages - 9 of 17</a:t>
            </a:r>
          </a:p>
        </p:txBody>
      </p:sp>
      <p:graphicFrame>
        <p:nvGraphicFramePr>
          <p:cNvPr id="5" name="Table Placeholder 4">
            <a:extLst>
              <a:ext uri="{FF2B5EF4-FFF2-40B4-BE49-F238E27FC236}">
                <a16:creationId xmlns:a16="http://schemas.microsoft.com/office/drawing/2014/main" id="{9F7788F6-B11D-4D40-8573-6AEBBAF9BD1E}"/>
              </a:ext>
            </a:extLst>
          </p:cNvPr>
          <p:cNvGraphicFramePr>
            <a:graphicFrameLocks noGrp="1"/>
          </p:cNvGraphicFramePr>
          <p:nvPr>
            <p:ph type="tbl" sz="quarter" idx="13"/>
            <p:extLst>
              <p:ext uri="{D42A27DB-BD31-4B8C-83A1-F6EECF244321}">
                <p14:modId xmlns:p14="http://schemas.microsoft.com/office/powerpoint/2010/main" val="278817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44646332"/>
                    </a:ext>
                  </a:extLst>
                </a:gridCol>
                <a:gridCol w="822960">
                  <a:extLst>
                    <a:ext uri="{9D8B030D-6E8A-4147-A177-3AD203B41FA5}">
                      <a16:colId xmlns:a16="http://schemas.microsoft.com/office/drawing/2014/main" val="1428936341"/>
                    </a:ext>
                  </a:extLst>
                </a:gridCol>
                <a:gridCol w="246888">
                  <a:extLst>
                    <a:ext uri="{9D8B030D-6E8A-4147-A177-3AD203B41FA5}">
                      <a16:colId xmlns:a16="http://schemas.microsoft.com/office/drawing/2014/main" val="34074460"/>
                    </a:ext>
                  </a:extLst>
                </a:gridCol>
                <a:gridCol w="246888">
                  <a:extLst>
                    <a:ext uri="{9D8B030D-6E8A-4147-A177-3AD203B41FA5}">
                      <a16:colId xmlns:a16="http://schemas.microsoft.com/office/drawing/2014/main" val="1093856851"/>
                    </a:ext>
                  </a:extLst>
                </a:gridCol>
                <a:gridCol w="246888">
                  <a:extLst>
                    <a:ext uri="{9D8B030D-6E8A-4147-A177-3AD203B41FA5}">
                      <a16:colId xmlns:a16="http://schemas.microsoft.com/office/drawing/2014/main" val="2490643733"/>
                    </a:ext>
                  </a:extLst>
                </a:gridCol>
                <a:gridCol w="246888">
                  <a:extLst>
                    <a:ext uri="{9D8B030D-6E8A-4147-A177-3AD203B41FA5}">
                      <a16:colId xmlns:a16="http://schemas.microsoft.com/office/drawing/2014/main" val="827363191"/>
                    </a:ext>
                  </a:extLst>
                </a:gridCol>
                <a:gridCol w="246888">
                  <a:extLst>
                    <a:ext uri="{9D8B030D-6E8A-4147-A177-3AD203B41FA5}">
                      <a16:colId xmlns:a16="http://schemas.microsoft.com/office/drawing/2014/main" val="3474489324"/>
                    </a:ext>
                  </a:extLst>
                </a:gridCol>
                <a:gridCol w="246888">
                  <a:extLst>
                    <a:ext uri="{9D8B030D-6E8A-4147-A177-3AD203B41FA5}">
                      <a16:colId xmlns:a16="http://schemas.microsoft.com/office/drawing/2014/main" val="543985500"/>
                    </a:ext>
                  </a:extLst>
                </a:gridCol>
                <a:gridCol w="246888">
                  <a:extLst>
                    <a:ext uri="{9D8B030D-6E8A-4147-A177-3AD203B41FA5}">
                      <a16:colId xmlns:a16="http://schemas.microsoft.com/office/drawing/2014/main" val="3253456842"/>
                    </a:ext>
                  </a:extLst>
                </a:gridCol>
                <a:gridCol w="246888">
                  <a:extLst>
                    <a:ext uri="{9D8B030D-6E8A-4147-A177-3AD203B41FA5}">
                      <a16:colId xmlns:a16="http://schemas.microsoft.com/office/drawing/2014/main" val="2783922221"/>
                    </a:ext>
                  </a:extLst>
                </a:gridCol>
                <a:gridCol w="246888">
                  <a:extLst>
                    <a:ext uri="{9D8B030D-6E8A-4147-A177-3AD203B41FA5}">
                      <a16:colId xmlns:a16="http://schemas.microsoft.com/office/drawing/2014/main" val="1289034693"/>
                    </a:ext>
                  </a:extLst>
                </a:gridCol>
                <a:gridCol w="246888">
                  <a:extLst>
                    <a:ext uri="{9D8B030D-6E8A-4147-A177-3AD203B41FA5}">
                      <a16:colId xmlns:a16="http://schemas.microsoft.com/office/drawing/2014/main" val="1267008114"/>
                    </a:ext>
                  </a:extLst>
                </a:gridCol>
                <a:gridCol w="246888">
                  <a:extLst>
                    <a:ext uri="{9D8B030D-6E8A-4147-A177-3AD203B41FA5}">
                      <a16:colId xmlns:a16="http://schemas.microsoft.com/office/drawing/2014/main" val="4251493915"/>
                    </a:ext>
                  </a:extLst>
                </a:gridCol>
                <a:gridCol w="246888">
                  <a:extLst>
                    <a:ext uri="{9D8B030D-6E8A-4147-A177-3AD203B41FA5}">
                      <a16:colId xmlns:a16="http://schemas.microsoft.com/office/drawing/2014/main" val="3329281548"/>
                    </a:ext>
                  </a:extLst>
                </a:gridCol>
                <a:gridCol w="246888">
                  <a:extLst>
                    <a:ext uri="{9D8B030D-6E8A-4147-A177-3AD203B41FA5}">
                      <a16:colId xmlns:a16="http://schemas.microsoft.com/office/drawing/2014/main" val="800867129"/>
                    </a:ext>
                  </a:extLst>
                </a:gridCol>
                <a:gridCol w="246888">
                  <a:extLst>
                    <a:ext uri="{9D8B030D-6E8A-4147-A177-3AD203B41FA5}">
                      <a16:colId xmlns:a16="http://schemas.microsoft.com/office/drawing/2014/main" val="1797798289"/>
                    </a:ext>
                  </a:extLst>
                </a:gridCol>
                <a:gridCol w="246888">
                  <a:extLst>
                    <a:ext uri="{9D8B030D-6E8A-4147-A177-3AD203B41FA5}">
                      <a16:colId xmlns:a16="http://schemas.microsoft.com/office/drawing/2014/main" val="73019732"/>
                    </a:ext>
                  </a:extLst>
                </a:gridCol>
                <a:gridCol w="246888">
                  <a:extLst>
                    <a:ext uri="{9D8B030D-6E8A-4147-A177-3AD203B41FA5}">
                      <a16:colId xmlns:a16="http://schemas.microsoft.com/office/drawing/2014/main" val="2306820442"/>
                    </a:ext>
                  </a:extLst>
                </a:gridCol>
                <a:gridCol w="246888">
                  <a:extLst>
                    <a:ext uri="{9D8B030D-6E8A-4147-A177-3AD203B41FA5}">
                      <a16:colId xmlns:a16="http://schemas.microsoft.com/office/drawing/2014/main" val="1059821466"/>
                    </a:ext>
                  </a:extLst>
                </a:gridCol>
                <a:gridCol w="246888">
                  <a:extLst>
                    <a:ext uri="{9D8B030D-6E8A-4147-A177-3AD203B41FA5}">
                      <a16:colId xmlns:a16="http://schemas.microsoft.com/office/drawing/2014/main" val="9863899"/>
                    </a:ext>
                  </a:extLst>
                </a:gridCol>
                <a:gridCol w="246888">
                  <a:extLst>
                    <a:ext uri="{9D8B030D-6E8A-4147-A177-3AD203B41FA5}">
                      <a16:colId xmlns:a16="http://schemas.microsoft.com/office/drawing/2014/main" val="3304550449"/>
                    </a:ext>
                  </a:extLst>
                </a:gridCol>
                <a:gridCol w="246888">
                  <a:extLst>
                    <a:ext uri="{9D8B030D-6E8A-4147-A177-3AD203B41FA5}">
                      <a16:colId xmlns:a16="http://schemas.microsoft.com/office/drawing/2014/main" val="2888874883"/>
                    </a:ext>
                  </a:extLst>
                </a:gridCol>
                <a:gridCol w="246888">
                  <a:extLst>
                    <a:ext uri="{9D8B030D-6E8A-4147-A177-3AD203B41FA5}">
                      <a16:colId xmlns:a16="http://schemas.microsoft.com/office/drawing/2014/main" val="1299800928"/>
                    </a:ext>
                  </a:extLst>
                </a:gridCol>
                <a:gridCol w="246888">
                  <a:extLst>
                    <a:ext uri="{9D8B030D-6E8A-4147-A177-3AD203B41FA5}">
                      <a16:colId xmlns:a16="http://schemas.microsoft.com/office/drawing/2014/main" val="2554470598"/>
                    </a:ext>
                  </a:extLst>
                </a:gridCol>
                <a:gridCol w="246888">
                  <a:extLst>
                    <a:ext uri="{9D8B030D-6E8A-4147-A177-3AD203B41FA5}">
                      <a16:colId xmlns:a16="http://schemas.microsoft.com/office/drawing/2014/main" val="1513713242"/>
                    </a:ext>
                  </a:extLst>
                </a:gridCol>
                <a:gridCol w="246888">
                  <a:extLst>
                    <a:ext uri="{9D8B030D-6E8A-4147-A177-3AD203B41FA5}">
                      <a16:colId xmlns:a16="http://schemas.microsoft.com/office/drawing/2014/main" val="2853366176"/>
                    </a:ext>
                  </a:extLst>
                </a:gridCol>
                <a:gridCol w="246888">
                  <a:extLst>
                    <a:ext uri="{9D8B030D-6E8A-4147-A177-3AD203B41FA5}">
                      <a16:colId xmlns:a16="http://schemas.microsoft.com/office/drawing/2014/main" val="108663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774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sport.tirol - 2020-06-10 10:00:16</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schon auf solche Szenen bei Crankworx im Herbst 2020 🚵‍♂️ Steigt auch bei dir schon die Vorfreude?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https://scontent-iad3-1.xx.fbcdn.net/v/t1.0-9/p720x720/102654158_3074562442605691_894441209865953465_o.jpg?_nc_cat=106&amp;_nc_sid=2d5d41&amp;_nc_ohc=_75sb_6wtyAAX_oWSVr&amp;_nc_ht=scontent-iad3-1.xx&amp;_nc_tp=6&amp;oh=b9d1ff0e3ee342cdd542e392aa5a06e2&amp;oe=5F091917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3574609"/>
                  </a:ext>
                </a:extLst>
              </a:tr>
            </a:tbl>
          </a:graphicData>
        </a:graphic>
      </p:graphicFrame>
      <p:sp>
        <p:nvSpPr>
          <p:cNvPr id="4" name="Text Placeholder 3">
            <a:extLst>
              <a:ext uri="{FF2B5EF4-FFF2-40B4-BE49-F238E27FC236}">
                <a16:creationId xmlns:a16="http://schemas.microsoft.com/office/drawing/2014/main" id="{22FD988E-7FAB-41C7-A71A-059042C30C34}"/>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98404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10BA6-57FE-47A9-8460-B3D384B49C4D}"/>
              </a:ext>
            </a:extLst>
          </p:cNvPr>
          <p:cNvSpPr>
            <a:spLocks noGrp="1"/>
          </p:cNvSpPr>
          <p:nvPr>
            <p:ph type="title"/>
          </p:nvPr>
        </p:nvSpPr>
        <p:spPr/>
        <p:txBody>
          <a:bodyPr/>
          <a:lstStyle/>
          <a:p>
            <a:r>
              <a:rPr lang="en-US"/>
              <a:t>Facebook FB (Link-Posts und Bilder) | All Pages - 10 of 17</a:t>
            </a:r>
          </a:p>
        </p:txBody>
      </p:sp>
      <p:graphicFrame>
        <p:nvGraphicFramePr>
          <p:cNvPr id="5" name="Table Placeholder 4">
            <a:extLst>
              <a:ext uri="{FF2B5EF4-FFF2-40B4-BE49-F238E27FC236}">
                <a16:creationId xmlns:a16="http://schemas.microsoft.com/office/drawing/2014/main" id="{ACD737AB-45E4-4ECE-9601-EC6D2FFB4881}"/>
              </a:ext>
            </a:extLst>
          </p:cNvPr>
          <p:cNvGraphicFramePr>
            <a:graphicFrameLocks noGrp="1"/>
          </p:cNvGraphicFramePr>
          <p:nvPr>
            <p:ph type="tbl" sz="quarter" idx="13"/>
            <p:extLst>
              <p:ext uri="{D42A27DB-BD31-4B8C-83A1-F6EECF244321}">
                <p14:modId xmlns:p14="http://schemas.microsoft.com/office/powerpoint/2010/main" val="277971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812503598"/>
                    </a:ext>
                  </a:extLst>
                </a:gridCol>
                <a:gridCol w="822960">
                  <a:extLst>
                    <a:ext uri="{9D8B030D-6E8A-4147-A177-3AD203B41FA5}">
                      <a16:colId xmlns:a16="http://schemas.microsoft.com/office/drawing/2014/main" val="2251897065"/>
                    </a:ext>
                  </a:extLst>
                </a:gridCol>
                <a:gridCol w="246888">
                  <a:extLst>
                    <a:ext uri="{9D8B030D-6E8A-4147-A177-3AD203B41FA5}">
                      <a16:colId xmlns:a16="http://schemas.microsoft.com/office/drawing/2014/main" val="2821855343"/>
                    </a:ext>
                  </a:extLst>
                </a:gridCol>
                <a:gridCol w="246888">
                  <a:extLst>
                    <a:ext uri="{9D8B030D-6E8A-4147-A177-3AD203B41FA5}">
                      <a16:colId xmlns:a16="http://schemas.microsoft.com/office/drawing/2014/main" val="2316373544"/>
                    </a:ext>
                  </a:extLst>
                </a:gridCol>
                <a:gridCol w="246888">
                  <a:extLst>
                    <a:ext uri="{9D8B030D-6E8A-4147-A177-3AD203B41FA5}">
                      <a16:colId xmlns:a16="http://schemas.microsoft.com/office/drawing/2014/main" val="2599500768"/>
                    </a:ext>
                  </a:extLst>
                </a:gridCol>
                <a:gridCol w="246888">
                  <a:extLst>
                    <a:ext uri="{9D8B030D-6E8A-4147-A177-3AD203B41FA5}">
                      <a16:colId xmlns:a16="http://schemas.microsoft.com/office/drawing/2014/main" val="726947928"/>
                    </a:ext>
                  </a:extLst>
                </a:gridCol>
                <a:gridCol w="246888">
                  <a:extLst>
                    <a:ext uri="{9D8B030D-6E8A-4147-A177-3AD203B41FA5}">
                      <a16:colId xmlns:a16="http://schemas.microsoft.com/office/drawing/2014/main" val="526667104"/>
                    </a:ext>
                  </a:extLst>
                </a:gridCol>
                <a:gridCol w="246888">
                  <a:extLst>
                    <a:ext uri="{9D8B030D-6E8A-4147-A177-3AD203B41FA5}">
                      <a16:colId xmlns:a16="http://schemas.microsoft.com/office/drawing/2014/main" val="567227276"/>
                    </a:ext>
                  </a:extLst>
                </a:gridCol>
                <a:gridCol w="246888">
                  <a:extLst>
                    <a:ext uri="{9D8B030D-6E8A-4147-A177-3AD203B41FA5}">
                      <a16:colId xmlns:a16="http://schemas.microsoft.com/office/drawing/2014/main" val="2528318350"/>
                    </a:ext>
                  </a:extLst>
                </a:gridCol>
                <a:gridCol w="246888">
                  <a:extLst>
                    <a:ext uri="{9D8B030D-6E8A-4147-A177-3AD203B41FA5}">
                      <a16:colId xmlns:a16="http://schemas.microsoft.com/office/drawing/2014/main" val="463787671"/>
                    </a:ext>
                  </a:extLst>
                </a:gridCol>
                <a:gridCol w="246888">
                  <a:extLst>
                    <a:ext uri="{9D8B030D-6E8A-4147-A177-3AD203B41FA5}">
                      <a16:colId xmlns:a16="http://schemas.microsoft.com/office/drawing/2014/main" val="3636735358"/>
                    </a:ext>
                  </a:extLst>
                </a:gridCol>
                <a:gridCol w="246888">
                  <a:extLst>
                    <a:ext uri="{9D8B030D-6E8A-4147-A177-3AD203B41FA5}">
                      <a16:colId xmlns:a16="http://schemas.microsoft.com/office/drawing/2014/main" val="485415813"/>
                    </a:ext>
                  </a:extLst>
                </a:gridCol>
                <a:gridCol w="246888">
                  <a:extLst>
                    <a:ext uri="{9D8B030D-6E8A-4147-A177-3AD203B41FA5}">
                      <a16:colId xmlns:a16="http://schemas.microsoft.com/office/drawing/2014/main" val="254183819"/>
                    </a:ext>
                  </a:extLst>
                </a:gridCol>
                <a:gridCol w="246888">
                  <a:extLst>
                    <a:ext uri="{9D8B030D-6E8A-4147-A177-3AD203B41FA5}">
                      <a16:colId xmlns:a16="http://schemas.microsoft.com/office/drawing/2014/main" val="530041898"/>
                    </a:ext>
                  </a:extLst>
                </a:gridCol>
                <a:gridCol w="246888">
                  <a:extLst>
                    <a:ext uri="{9D8B030D-6E8A-4147-A177-3AD203B41FA5}">
                      <a16:colId xmlns:a16="http://schemas.microsoft.com/office/drawing/2014/main" val="3294768818"/>
                    </a:ext>
                  </a:extLst>
                </a:gridCol>
                <a:gridCol w="246888">
                  <a:extLst>
                    <a:ext uri="{9D8B030D-6E8A-4147-A177-3AD203B41FA5}">
                      <a16:colId xmlns:a16="http://schemas.microsoft.com/office/drawing/2014/main" val="1886343314"/>
                    </a:ext>
                  </a:extLst>
                </a:gridCol>
                <a:gridCol w="246888">
                  <a:extLst>
                    <a:ext uri="{9D8B030D-6E8A-4147-A177-3AD203B41FA5}">
                      <a16:colId xmlns:a16="http://schemas.microsoft.com/office/drawing/2014/main" val="1429102578"/>
                    </a:ext>
                  </a:extLst>
                </a:gridCol>
                <a:gridCol w="246888">
                  <a:extLst>
                    <a:ext uri="{9D8B030D-6E8A-4147-A177-3AD203B41FA5}">
                      <a16:colId xmlns:a16="http://schemas.microsoft.com/office/drawing/2014/main" val="4256849861"/>
                    </a:ext>
                  </a:extLst>
                </a:gridCol>
                <a:gridCol w="246888">
                  <a:extLst>
                    <a:ext uri="{9D8B030D-6E8A-4147-A177-3AD203B41FA5}">
                      <a16:colId xmlns:a16="http://schemas.microsoft.com/office/drawing/2014/main" val="2617454529"/>
                    </a:ext>
                  </a:extLst>
                </a:gridCol>
                <a:gridCol w="246888">
                  <a:extLst>
                    <a:ext uri="{9D8B030D-6E8A-4147-A177-3AD203B41FA5}">
                      <a16:colId xmlns:a16="http://schemas.microsoft.com/office/drawing/2014/main" val="3103981192"/>
                    </a:ext>
                  </a:extLst>
                </a:gridCol>
                <a:gridCol w="246888">
                  <a:extLst>
                    <a:ext uri="{9D8B030D-6E8A-4147-A177-3AD203B41FA5}">
                      <a16:colId xmlns:a16="http://schemas.microsoft.com/office/drawing/2014/main" val="769332496"/>
                    </a:ext>
                  </a:extLst>
                </a:gridCol>
                <a:gridCol w="246888">
                  <a:extLst>
                    <a:ext uri="{9D8B030D-6E8A-4147-A177-3AD203B41FA5}">
                      <a16:colId xmlns:a16="http://schemas.microsoft.com/office/drawing/2014/main" val="581229614"/>
                    </a:ext>
                  </a:extLst>
                </a:gridCol>
                <a:gridCol w="246888">
                  <a:extLst>
                    <a:ext uri="{9D8B030D-6E8A-4147-A177-3AD203B41FA5}">
                      <a16:colId xmlns:a16="http://schemas.microsoft.com/office/drawing/2014/main" val="2478769748"/>
                    </a:ext>
                  </a:extLst>
                </a:gridCol>
                <a:gridCol w="246888">
                  <a:extLst>
                    <a:ext uri="{9D8B030D-6E8A-4147-A177-3AD203B41FA5}">
                      <a16:colId xmlns:a16="http://schemas.microsoft.com/office/drawing/2014/main" val="210493809"/>
                    </a:ext>
                  </a:extLst>
                </a:gridCol>
                <a:gridCol w="246888">
                  <a:extLst>
                    <a:ext uri="{9D8B030D-6E8A-4147-A177-3AD203B41FA5}">
                      <a16:colId xmlns:a16="http://schemas.microsoft.com/office/drawing/2014/main" val="752083027"/>
                    </a:ext>
                  </a:extLst>
                </a:gridCol>
                <a:gridCol w="246888">
                  <a:extLst>
                    <a:ext uri="{9D8B030D-6E8A-4147-A177-3AD203B41FA5}">
                      <a16:colId xmlns:a16="http://schemas.microsoft.com/office/drawing/2014/main" val="241286887"/>
                    </a:ext>
                  </a:extLst>
                </a:gridCol>
                <a:gridCol w="246888">
                  <a:extLst>
                    <a:ext uri="{9D8B030D-6E8A-4147-A177-3AD203B41FA5}">
                      <a16:colId xmlns:a16="http://schemas.microsoft.com/office/drawing/2014/main" val="402812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737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Tirol - 2020-06-09 18:45:01</a:t>
                      </a:r>
                      <a:r>
                        <a:rPr kumimoji="0" lang="en-US" sz="1000" b="0" i="0" u="none" strike="noStrike" kern="1200" cap="none" spc="0" normalizeH="0" baseline="0" noProof="0">
                          <a:ln>
                            <a:noFill/>
                          </a:ln>
                          <a:solidFill>
                            <a:prstClr val="black"/>
                          </a:solidFill>
                          <a:effectLst/>
                          <a:uLnTx/>
                          <a:uFillTx/>
                          <a:latin typeface="+mn-lt"/>
                          <a:ea typeface="+mn-ea"/>
                          <a:cs typeface="+mn-cs"/>
                        </a:rPr>
                        <a:t>
 Tirol is full of slow tourism places. We have put together a list of five hotspots ideal for those keen to go slow and relax.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https://external-iad3-1.xx.fbcdn.net/safe_image.php?d=AQCYmLIBhhaXpwYb&amp;w=720&amp;h=720&amp;url=https%3A%2F%2Fwww.blog.tirol%2Fwp-content%2Fuploads%2F2020%2F01%2FSellrain-1440x1089.jpg&amp;cfs=1&amp;_nc_hash=AQD9CeZXWD_gZMfR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45310734"/>
                  </a:ext>
                </a:extLst>
              </a:tr>
            </a:tbl>
          </a:graphicData>
        </a:graphic>
      </p:graphicFrame>
      <p:sp>
        <p:nvSpPr>
          <p:cNvPr id="4" name="Text Placeholder 3">
            <a:extLst>
              <a:ext uri="{FF2B5EF4-FFF2-40B4-BE49-F238E27FC236}">
                <a16:creationId xmlns:a16="http://schemas.microsoft.com/office/drawing/2014/main" id="{9E3C70BC-5A2F-4ED9-ABE3-383C466E0ED2}"/>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934801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B3B2-1382-44A8-923D-77F5DA5F7ACF}"/>
              </a:ext>
            </a:extLst>
          </p:cNvPr>
          <p:cNvSpPr>
            <a:spLocks noGrp="1"/>
          </p:cNvSpPr>
          <p:nvPr>
            <p:ph type="title"/>
          </p:nvPr>
        </p:nvSpPr>
        <p:spPr/>
        <p:txBody>
          <a:bodyPr/>
          <a:lstStyle/>
          <a:p>
            <a:r>
              <a:rPr lang="en-US"/>
              <a:t>Facebook FB (Link-Posts und Bilder) | All Pages - 11 of 17</a:t>
            </a:r>
          </a:p>
        </p:txBody>
      </p:sp>
      <p:graphicFrame>
        <p:nvGraphicFramePr>
          <p:cNvPr id="5" name="Table Placeholder 4">
            <a:extLst>
              <a:ext uri="{FF2B5EF4-FFF2-40B4-BE49-F238E27FC236}">
                <a16:creationId xmlns:a16="http://schemas.microsoft.com/office/drawing/2014/main" id="{50FFDCB5-E536-4E02-A819-1F5543DD7958}"/>
              </a:ext>
            </a:extLst>
          </p:cNvPr>
          <p:cNvGraphicFramePr>
            <a:graphicFrameLocks noGrp="1"/>
          </p:cNvGraphicFramePr>
          <p:nvPr>
            <p:ph type="tbl" sz="quarter" idx="13"/>
            <p:extLst>
              <p:ext uri="{D42A27DB-BD31-4B8C-83A1-F6EECF244321}">
                <p14:modId xmlns:p14="http://schemas.microsoft.com/office/powerpoint/2010/main" val="103298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00866496"/>
                    </a:ext>
                  </a:extLst>
                </a:gridCol>
                <a:gridCol w="822960">
                  <a:extLst>
                    <a:ext uri="{9D8B030D-6E8A-4147-A177-3AD203B41FA5}">
                      <a16:colId xmlns:a16="http://schemas.microsoft.com/office/drawing/2014/main" val="2865621049"/>
                    </a:ext>
                  </a:extLst>
                </a:gridCol>
                <a:gridCol w="246888">
                  <a:extLst>
                    <a:ext uri="{9D8B030D-6E8A-4147-A177-3AD203B41FA5}">
                      <a16:colId xmlns:a16="http://schemas.microsoft.com/office/drawing/2014/main" val="3057616558"/>
                    </a:ext>
                  </a:extLst>
                </a:gridCol>
                <a:gridCol w="246888">
                  <a:extLst>
                    <a:ext uri="{9D8B030D-6E8A-4147-A177-3AD203B41FA5}">
                      <a16:colId xmlns:a16="http://schemas.microsoft.com/office/drawing/2014/main" val="403224223"/>
                    </a:ext>
                  </a:extLst>
                </a:gridCol>
                <a:gridCol w="246888">
                  <a:extLst>
                    <a:ext uri="{9D8B030D-6E8A-4147-A177-3AD203B41FA5}">
                      <a16:colId xmlns:a16="http://schemas.microsoft.com/office/drawing/2014/main" val="4129845013"/>
                    </a:ext>
                  </a:extLst>
                </a:gridCol>
                <a:gridCol w="246888">
                  <a:extLst>
                    <a:ext uri="{9D8B030D-6E8A-4147-A177-3AD203B41FA5}">
                      <a16:colId xmlns:a16="http://schemas.microsoft.com/office/drawing/2014/main" val="2916735799"/>
                    </a:ext>
                  </a:extLst>
                </a:gridCol>
                <a:gridCol w="246888">
                  <a:extLst>
                    <a:ext uri="{9D8B030D-6E8A-4147-A177-3AD203B41FA5}">
                      <a16:colId xmlns:a16="http://schemas.microsoft.com/office/drawing/2014/main" val="2177977248"/>
                    </a:ext>
                  </a:extLst>
                </a:gridCol>
                <a:gridCol w="246888">
                  <a:extLst>
                    <a:ext uri="{9D8B030D-6E8A-4147-A177-3AD203B41FA5}">
                      <a16:colId xmlns:a16="http://schemas.microsoft.com/office/drawing/2014/main" val="561130511"/>
                    </a:ext>
                  </a:extLst>
                </a:gridCol>
                <a:gridCol w="246888">
                  <a:extLst>
                    <a:ext uri="{9D8B030D-6E8A-4147-A177-3AD203B41FA5}">
                      <a16:colId xmlns:a16="http://schemas.microsoft.com/office/drawing/2014/main" val="2444003372"/>
                    </a:ext>
                  </a:extLst>
                </a:gridCol>
                <a:gridCol w="246888">
                  <a:extLst>
                    <a:ext uri="{9D8B030D-6E8A-4147-A177-3AD203B41FA5}">
                      <a16:colId xmlns:a16="http://schemas.microsoft.com/office/drawing/2014/main" val="403093352"/>
                    </a:ext>
                  </a:extLst>
                </a:gridCol>
                <a:gridCol w="246888">
                  <a:extLst>
                    <a:ext uri="{9D8B030D-6E8A-4147-A177-3AD203B41FA5}">
                      <a16:colId xmlns:a16="http://schemas.microsoft.com/office/drawing/2014/main" val="281608974"/>
                    </a:ext>
                  </a:extLst>
                </a:gridCol>
                <a:gridCol w="246888">
                  <a:extLst>
                    <a:ext uri="{9D8B030D-6E8A-4147-A177-3AD203B41FA5}">
                      <a16:colId xmlns:a16="http://schemas.microsoft.com/office/drawing/2014/main" val="2095044223"/>
                    </a:ext>
                  </a:extLst>
                </a:gridCol>
                <a:gridCol w="246888">
                  <a:extLst>
                    <a:ext uri="{9D8B030D-6E8A-4147-A177-3AD203B41FA5}">
                      <a16:colId xmlns:a16="http://schemas.microsoft.com/office/drawing/2014/main" val="2483231851"/>
                    </a:ext>
                  </a:extLst>
                </a:gridCol>
                <a:gridCol w="246888">
                  <a:extLst>
                    <a:ext uri="{9D8B030D-6E8A-4147-A177-3AD203B41FA5}">
                      <a16:colId xmlns:a16="http://schemas.microsoft.com/office/drawing/2014/main" val="2989829718"/>
                    </a:ext>
                  </a:extLst>
                </a:gridCol>
                <a:gridCol w="246888">
                  <a:extLst>
                    <a:ext uri="{9D8B030D-6E8A-4147-A177-3AD203B41FA5}">
                      <a16:colId xmlns:a16="http://schemas.microsoft.com/office/drawing/2014/main" val="2878669333"/>
                    </a:ext>
                  </a:extLst>
                </a:gridCol>
                <a:gridCol w="246888">
                  <a:extLst>
                    <a:ext uri="{9D8B030D-6E8A-4147-A177-3AD203B41FA5}">
                      <a16:colId xmlns:a16="http://schemas.microsoft.com/office/drawing/2014/main" val="879041103"/>
                    </a:ext>
                  </a:extLst>
                </a:gridCol>
                <a:gridCol w="246888">
                  <a:extLst>
                    <a:ext uri="{9D8B030D-6E8A-4147-A177-3AD203B41FA5}">
                      <a16:colId xmlns:a16="http://schemas.microsoft.com/office/drawing/2014/main" val="2290070315"/>
                    </a:ext>
                  </a:extLst>
                </a:gridCol>
                <a:gridCol w="246888">
                  <a:extLst>
                    <a:ext uri="{9D8B030D-6E8A-4147-A177-3AD203B41FA5}">
                      <a16:colId xmlns:a16="http://schemas.microsoft.com/office/drawing/2014/main" val="4259256160"/>
                    </a:ext>
                  </a:extLst>
                </a:gridCol>
                <a:gridCol w="246888">
                  <a:extLst>
                    <a:ext uri="{9D8B030D-6E8A-4147-A177-3AD203B41FA5}">
                      <a16:colId xmlns:a16="http://schemas.microsoft.com/office/drawing/2014/main" val="1839934075"/>
                    </a:ext>
                  </a:extLst>
                </a:gridCol>
                <a:gridCol w="246888">
                  <a:extLst>
                    <a:ext uri="{9D8B030D-6E8A-4147-A177-3AD203B41FA5}">
                      <a16:colId xmlns:a16="http://schemas.microsoft.com/office/drawing/2014/main" val="3821193579"/>
                    </a:ext>
                  </a:extLst>
                </a:gridCol>
                <a:gridCol w="246888">
                  <a:extLst>
                    <a:ext uri="{9D8B030D-6E8A-4147-A177-3AD203B41FA5}">
                      <a16:colId xmlns:a16="http://schemas.microsoft.com/office/drawing/2014/main" val="3680003670"/>
                    </a:ext>
                  </a:extLst>
                </a:gridCol>
                <a:gridCol w="246888">
                  <a:extLst>
                    <a:ext uri="{9D8B030D-6E8A-4147-A177-3AD203B41FA5}">
                      <a16:colId xmlns:a16="http://schemas.microsoft.com/office/drawing/2014/main" val="3222666165"/>
                    </a:ext>
                  </a:extLst>
                </a:gridCol>
                <a:gridCol w="246888">
                  <a:extLst>
                    <a:ext uri="{9D8B030D-6E8A-4147-A177-3AD203B41FA5}">
                      <a16:colId xmlns:a16="http://schemas.microsoft.com/office/drawing/2014/main" val="3118263469"/>
                    </a:ext>
                  </a:extLst>
                </a:gridCol>
                <a:gridCol w="246888">
                  <a:extLst>
                    <a:ext uri="{9D8B030D-6E8A-4147-A177-3AD203B41FA5}">
                      <a16:colId xmlns:a16="http://schemas.microsoft.com/office/drawing/2014/main" val="528542669"/>
                    </a:ext>
                  </a:extLst>
                </a:gridCol>
                <a:gridCol w="246888">
                  <a:extLst>
                    <a:ext uri="{9D8B030D-6E8A-4147-A177-3AD203B41FA5}">
                      <a16:colId xmlns:a16="http://schemas.microsoft.com/office/drawing/2014/main" val="2679518002"/>
                    </a:ext>
                  </a:extLst>
                </a:gridCol>
                <a:gridCol w="246888">
                  <a:extLst>
                    <a:ext uri="{9D8B030D-6E8A-4147-A177-3AD203B41FA5}">
                      <a16:colId xmlns:a16="http://schemas.microsoft.com/office/drawing/2014/main" val="2091815053"/>
                    </a:ext>
                  </a:extLst>
                </a:gridCol>
                <a:gridCol w="246888">
                  <a:extLst>
                    <a:ext uri="{9D8B030D-6E8A-4147-A177-3AD203B41FA5}">
                      <a16:colId xmlns:a16="http://schemas.microsoft.com/office/drawing/2014/main" val="198089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4789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- 2020-06-06 08:05:01</a:t>
                      </a:r>
                      <a:r>
                        <a:rPr kumimoji="0" lang="de-DE" sz="1000" b="0" i="0" u="none" strike="noStrike" kern="1200" cap="none" spc="0" normalizeH="0" baseline="0" noProof="0">
                          <a:ln>
                            <a:noFill/>
                          </a:ln>
                          <a:solidFill>
                            <a:prstClr val="black"/>
                          </a:solidFill>
                          <a:effectLst/>
                          <a:uLnTx/>
                          <a:uFillTx/>
                          <a:latin typeface="+mn-lt"/>
                          <a:ea typeface="+mn-ea"/>
                          <a:cs typeface="+mn-cs"/>
                        </a:rPr>
                        <a:t>
 Toller Holler: unser liebstes Rezept😋❤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https://scontent-iad3-1.xx.fbcdn.net/v/t1.0-1/p200x200/1488091_10152878829298744_64096048613764061_n.png?_nc_cat=111&amp;_nc_sid=dbb9e7&amp;_nc_ohc=YGW6hTTu_bQAX995ned&amp;_nc_ht=scontent-iad3-1.xx&amp;oh=7e264ea367b3f661993ef26eb4f4775f&amp;oe=5F080441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74056074"/>
                  </a:ext>
                </a:extLst>
              </a:tr>
            </a:tbl>
          </a:graphicData>
        </a:graphic>
      </p:graphicFrame>
      <p:sp>
        <p:nvSpPr>
          <p:cNvPr id="4" name="Text Placeholder 3">
            <a:extLst>
              <a:ext uri="{FF2B5EF4-FFF2-40B4-BE49-F238E27FC236}">
                <a16:creationId xmlns:a16="http://schemas.microsoft.com/office/drawing/2014/main" id="{C6158A71-C0F9-40FD-AD69-7AF84C9BB042}"/>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4085597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A681-997F-4A0B-90EB-B68449D30DE4}"/>
              </a:ext>
            </a:extLst>
          </p:cNvPr>
          <p:cNvSpPr>
            <a:spLocks noGrp="1"/>
          </p:cNvSpPr>
          <p:nvPr>
            <p:ph type="title"/>
          </p:nvPr>
        </p:nvSpPr>
        <p:spPr/>
        <p:txBody>
          <a:bodyPr/>
          <a:lstStyle/>
          <a:p>
            <a:r>
              <a:rPr lang="en-US"/>
              <a:t>Facebook FB (Link-Posts und Bilder) | All Pages - 12 of 17</a:t>
            </a:r>
          </a:p>
        </p:txBody>
      </p:sp>
      <p:graphicFrame>
        <p:nvGraphicFramePr>
          <p:cNvPr id="5" name="Table Placeholder 4">
            <a:extLst>
              <a:ext uri="{FF2B5EF4-FFF2-40B4-BE49-F238E27FC236}">
                <a16:creationId xmlns:a16="http://schemas.microsoft.com/office/drawing/2014/main" id="{03AB3C4E-49FA-41C2-BE4C-DE0843BD63E7}"/>
              </a:ext>
            </a:extLst>
          </p:cNvPr>
          <p:cNvGraphicFramePr>
            <a:graphicFrameLocks noGrp="1"/>
          </p:cNvGraphicFramePr>
          <p:nvPr>
            <p:ph type="tbl" sz="quarter" idx="13"/>
            <p:extLst>
              <p:ext uri="{D42A27DB-BD31-4B8C-83A1-F6EECF244321}">
                <p14:modId xmlns:p14="http://schemas.microsoft.com/office/powerpoint/2010/main" val="2507990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11213280"/>
                    </a:ext>
                  </a:extLst>
                </a:gridCol>
                <a:gridCol w="822960">
                  <a:extLst>
                    <a:ext uri="{9D8B030D-6E8A-4147-A177-3AD203B41FA5}">
                      <a16:colId xmlns:a16="http://schemas.microsoft.com/office/drawing/2014/main" val="363912903"/>
                    </a:ext>
                  </a:extLst>
                </a:gridCol>
                <a:gridCol w="246888">
                  <a:extLst>
                    <a:ext uri="{9D8B030D-6E8A-4147-A177-3AD203B41FA5}">
                      <a16:colId xmlns:a16="http://schemas.microsoft.com/office/drawing/2014/main" val="3503386363"/>
                    </a:ext>
                  </a:extLst>
                </a:gridCol>
                <a:gridCol w="246888">
                  <a:extLst>
                    <a:ext uri="{9D8B030D-6E8A-4147-A177-3AD203B41FA5}">
                      <a16:colId xmlns:a16="http://schemas.microsoft.com/office/drawing/2014/main" val="3713573853"/>
                    </a:ext>
                  </a:extLst>
                </a:gridCol>
                <a:gridCol w="246888">
                  <a:extLst>
                    <a:ext uri="{9D8B030D-6E8A-4147-A177-3AD203B41FA5}">
                      <a16:colId xmlns:a16="http://schemas.microsoft.com/office/drawing/2014/main" val="924935857"/>
                    </a:ext>
                  </a:extLst>
                </a:gridCol>
                <a:gridCol w="246888">
                  <a:extLst>
                    <a:ext uri="{9D8B030D-6E8A-4147-A177-3AD203B41FA5}">
                      <a16:colId xmlns:a16="http://schemas.microsoft.com/office/drawing/2014/main" val="3308833483"/>
                    </a:ext>
                  </a:extLst>
                </a:gridCol>
                <a:gridCol w="246888">
                  <a:extLst>
                    <a:ext uri="{9D8B030D-6E8A-4147-A177-3AD203B41FA5}">
                      <a16:colId xmlns:a16="http://schemas.microsoft.com/office/drawing/2014/main" val="3692055931"/>
                    </a:ext>
                  </a:extLst>
                </a:gridCol>
                <a:gridCol w="246888">
                  <a:extLst>
                    <a:ext uri="{9D8B030D-6E8A-4147-A177-3AD203B41FA5}">
                      <a16:colId xmlns:a16="http://schemas.microsoft.com/office/drawing/2014/main" val="2429183361"/>
                    </a:ext>
                  </a:extLst>
                </a:gridCol>
                <a:gridCol w="246888">
                  <a:extLst>
                    <a:ext uri="{9D8B030D-6E8A-4147-A177-3AD203B41FA5}">
                      <a16:colId xmlns:a16="http://schemas.microsoft.com/office/drawing/2014/main" val="1493041929"/>
                    </a:ext>
                  </a:extLst>
                </a:gridCol>
                <a:gridCol w="246888">
                  <a:extLst>
                    <a:ext uri="{9D8B030D-6E8A-4147-A177-3AD203B41FA5}">
                      <a16:colId xmlns:a16="http://schemas.microsoft.com/office/drawing/2014/main" val="1047561987"/>
                    </a:ext>
                  </a:extLst>
                </a:gridCol>
                <a:gridCol w="246888">
                  <a:extLst>
                    <a:ext uri="{9D8B030D-6E8A-4147-A177-3AD203B41FA5}">
                      <a16:colId xmlns:a16="http://schemas.microsoft.com/office/drawing/2014/main" val="2847442731"/>
                    </a:ext>
                  </a:extLst>
                </a:gridCol>
                <a:gridCol w="246888">
                  <a:extLst>
                    <a:ext uri="{9D8B030D-6E8A-4147-A177-3AD203B41FA5}">
                      <a16:colId xmlns:a16="http://schemas.microsoft.com/office/drawing/2014/main" val="1048898635"/>
                    </a:ext>
                  </a:extLst>
                </a:gridCol>
                <a:gridCol w="246888">
                  <a:extLst>
                    <a:ext uri="{9D8B030D-6E8A-4147-A177-3AD203B41FA5}">
                      <a16:colId xmlns:a16="http://schemas.microsoft.com/office/drawing/2014/main" val="3521037484"/>
                    </a:ext>
                  </a:extLst>
                </a:gridCol>
                <a:gridCol w="246888">
                  <a:extLst>
                    <a:ext uri="{9D8B030D-6E8A-4147-A177-3AD203B41FA5}">
                      <a16:colId xmlns:a16="http://schemas.microsoft.com/office/drawing/2014/main" val="552465792"/>
                    </a:ext>
                  </a:extLst>
                </a:gridCol>
                <a:gridCol w="246888">
                  <a:extLst>
                    <a:ext uri="{9D8B030D-6E8A-4147-A177-3AD203B41FA5}">
                      <a16:colId xmlns:a16="http://schemas.microsoft.com/office/drawing/2014/main" val="4155835845"/>
                    </a:ext>
                  </a:extLst>
                </a:gridCol>
                <a:gridCol w="246888">
                  <a:extLst>
                    <a:ext uri="{9D8B030D-6E8A-4147-A177-3AD203B41FA5}">
                      <a16:colId xmlns:a16="http://schemas.microsoft.com/office/drawing/2014/main" val="3433203538"/>
                    </a:ext>
                  </a:extLst>
                </a:gridCol>
                <a:gridCol w="246888">
                  <a:extLst>
                    <a:ext uri="{9D8B030D-6E8A-4147-A177-3AD203B41FA5}">
                      <a16:colId xmlns:a16="http://schemas.microsoft.com/office/drawing/2014/main" val="3726543400"/>
                    </a:ext>
                  </a:extLst>
                </a:gridCol>
                <a:gridCol w="246888">
                  <a:extLst>
                    <a:ext uri="{9D8B030D-6E8A-4147-A177-3AD203B41FA5}">
                      <a16:colId xmlns:a16="http://schemas.microsoft.com/office/drawing/2014/main" val="935461275"/>
                    </a:ext>
                  </a:extLst>
                </a:gridCol>
                <a:gridCol w="246888">
                  <a:extLst>
                    <a:ext uri="{9D8B030D-6E8A-4147-A177-3AD203B41FA5}">
                      <a16:colId xmlns:a16="http://schemas.microsoft.com/office/drawing/2014/main" val="2408756041"/>
                    </a:ext>
                  </a:extLst>
                </a:gridCol>
                <a:gridCol w="246888">
                  <a:extLst>
                    <a:ext uri="{9D8B030D-6E8A-4147-A177-3AD203B41FA5}">
                      <a16:colId xmlns:a16="http://schemas.microsoft.com/office/drawing/2014/main" val="2103566020"/>
                    </a:ext>
                  </a:extLst>
                </a:gridCol>
                <a:gridCol w="246888">
                  <a:extLst>
                    <a:ext uri="{9D8B030D-6E8A-4147-A177-3AD203B41FA5}">
                      <a16:colId xmlns:a16="http://schemas.microsoft.com/office/drawing/2014/main" val="2323971055"/>
                    </a:ext>
                  </a:extLst>
                </a:gridCol>
                <a:gridCol w="246888">
                  <a:extLst>
                    <a:ext uri="{9D8B030D-6E8A-4147-A177-3AD203B41FA5}">
                      <a16:colId xmlns:a16="http://schemas.microsoft.com/office/drawing/2014/main" val="3478799168"/>
                    </a:ext>
                  </a:extLst>
                </a:gridCol>
                <a:gridCol w="246888">
                  <a:extLst>
                    <a:ext uri="{9D8B030D-6E8A-4147-A177-3AD203B41FA5}">
                      <a16:colId xmlns:a16="http://schemas.microsoft.com/office/drawing/2014/main" val="2776862738"/>
                    </a:ext>
                  </a:extLst>
                </a:gridCol>
                <a:gridCol w="246888">
                  <a:extLst>
                    <a:ext uri="{9D8B030D-6E8A-4147-A177-3AD203B41FA5}">
                      <a16:colId xmlns:a16="http://schemas.microsoft.com/office/drawing/2014/main" val="349204579"/>
                    </a:ext>
                  </a:extLst>
                </a:gridCol>
                <a:gridCol w="246888">
                  <a:extLst>
                    <a:ext uri="{9D8B030D-6E8A-4147-A177-3AD203B41FA5}">
                      <a16:colId xmlns:a16="http://schemas.microsoft.com/office/drawing/2014/main" val="1637065258"/>
                    </a:ext>
                  </a:extLst>
                </a:gridCol>
                <a:gridCol w="246888">
                  <a:extLst>
                    <a:ext uri="{9D8B030D-6E8A-4147-A177-3AD203B41FA5}">
                      <a16:colId xmlns:a16="http://schemas.microsoft.com/office/drawing/2014/main" val="4263404251"/>
                    </a:ext>
                  </a:extLst>
                </a:gridCol>
                <a:gridCol w="246888">
                  <a:extLst>
                    <a:ext uri="{9D8B030D-6E8A-4147-A177-3AD203B41FA5}">
                      <a16:colId xmlns:a16="http://schemas.microsoft.com/office/drawing/2014/main" val="1038124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13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- 2020-06-07 19:25:01</a:t>
                      </a:r>
                      <a:r>
                        <a:rPr kumimoji="0" lang="de-DE" sz="1000" b="0" i="0" u="none" strike="noStrike" kern="1200" cap="none" spc="0" normalizeH="0" baseline="0" noProof="0">
                          <a:ln>
                            <a:noFill/>
                          </a:ln>
                          <a:solidFill>
                            <a:prstClr val="black"/>
                          </a:solidFill>
                          <a:effectLst/>
                          <a:uLnTx/>
                          <a:uFillTx/>
                          <a:latin typeface="+mn-lt"/>
                          <a:ea typeface="+mn-ea"/>
                          <a:cs typeface="+mn-cs"/>
                        </a:rPr>
                        <a:t>
 Vielleicht die beste Art, in den Bergen das Sportliche mit dem Genüsslichen zu verbinden. 🚵 +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https://external-iad3-1.xx.fbcdn.net/safe_image.php?d=AQAmYz6bpu47U8ec&amp;w=720&amp;h=720&amp;url=https%3A%2F%2Fwww.tirol.at%2Fportal%2Fimage.php%3FidPart%3Dqczzpkllhpm-&amp;cfs=1&amp;_nc_hash=AQCa6-IEQS9PvD9h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81949739"/>
                  </a:ext>
                </a:extLst>
              </a:tr>
            </a:tbl>
          </a:graphicData>
        </a:graphic>
      </p:graphicFrame>
      <p:sp>
        <p:nvSpPr>
          <p:cNvPr id="4" name="Text Placeholder 3">
            <a:extLst>
              <a:ext uri="{FF2B5EF4-FFF2-40B4-BE49-F238E27FC236}">
                <a16:creationId xmlns:a16="http://schemas.microsoft.com/office/drawing/2014/main" id="{84D817B1-6101-438E-A59E-2FC46DF93B97}"/>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775860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61DF2-500C-4E5F-BACE-8E6442A08AEA}"/>
              </a:ext>
            </a:extLst>
          </p:cNvPr>
          <p:cNvSpPr>
            <a:spLocks noGrp="1"/>
          </p:cNvSpPr>
          <p:nvPr>
            <p:ph type="title"/>
          </p:nvPr>
        </p:nvSpPr>
        <p:spPr/>
        <p:txBody>
          <a:bodyPr/>
          <a:lstStyle/>
          <a:p>
            <a:r>
              <a:rPr lang="en-US"/>
              <a:t>Facebook FB (Link-Posts und Bilder) | All Pages - 13 of 17</a:t>
            </a:r>
          </a:p>
        </p:txBody>
      </p:sp>
      <p:graphicFrame>
        <p:nvGraphicFramePr>
          <p:cNvPr id="5" name="Table Placeholder 4">
            <a:extLst>
              <a:ext uri="{FF2B5EF4-FFF2-40B4-BE49-F238E27FC236}">
                <a16:creationId xmlns:a16="http://schemas.microsoft.com/office/drawing/2014/main" id="{323FE71D-9FE3-418A-A9F1-72C19BCABC69}"/>
              </a:ext>
            </a:extLst>
          </p:cNvPr>
          <p:cNvGraphicFramePr>
            <a:graphicFrameLocks noGrp="1"/>
          </p:cNvGraphicFramePr>
          <p:nvPr>
            <p:ph type="tbl" sz="quarter" idx="13"/>
            <p:extLst>
              <p:ext uri="{D42A27DB-BD31-4B8C-83A1-F6EECF244321}">
                <p14:modId xmlns:p14="http://schemas.microsoft.com/office/powerpoint/2010/main" val="3244460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281104262"/>
                    </a:ext>
                  </a:extLst>
                </a:gridCol>
                <a:gridCol w="822960">
                  <a:extLst>
                    <a:ext uri="{9D8B030D-6E8A-4147-A177-3AD203B41FA5}">
                      <a16:colId xmlns:a16="http://schemas.microsoft.com/office/drawing/2014/main" val="3857258623"/>
                    </a:ext>
                  </a:extLst>
                </a:gridCol>
                <a:gridCol w="246888">
                  <a:extLst>
                    <a:ext uri="{9D8B030D-6E8A-4147-A177-3AD203B41FA5}">
                      <a16:colId xmlns:a16="http://schemas.microsoft.com/office/drawing/2014/main" val="3269539590"/>
                    </a:ext>
                  </a:extLst>
                </a:gridCol>
                <a:gridCol w="246888">
                  <a:extLst>
                    <a:ext uri="{9D8B030D-6E8A-4147-A177-3AD203B41FA5}">
                      <a16:colId xmlns:a16="http://schemas.microsoft.com/office/drawing/2014/main" val="2145081085"/>
                    </a:ext>
                  </a:extLst>
                </a:gridCol>
                <a:gridCol w="246888">
                  <a:extLst>
                    <a:ext uri="{9D8B030D-6E8A-4147-A177-3AD203B41FA5}">
                      <a16:colId xmlns:a16="http://schemas.microsoft.com/office/drawing/2014/main" val="2203253107"/>
                    </a:ext>
                  </a:extLst>
                </a:gridCol>
                <a:gridCol w="246888">
                  <a:extLst>
                    <a:ext uri="{9D8B030D-6E8A-4147-A177-3AD203B41FA5}">
                      <a16:colId xmlns:a16="http://schemas.microsoft.com/office/drawing/2014/main" val="936719164"/>
                    </a:ext>
                  </a:extLst>
                </a:gridCol>
                <a:gridCol w="246888">
                  <a:extLst>
                    <a:ext uri="{9D8B030D-6E8A-4147-A177-3AD203B41FA5}">
                      <a16:colId xmlns:a16="http://schemas.microsoft.com/office/drawing/2014/main" val="697792099"/>
                    </a:ext>
                  </a:extLst>
                </a:gridCol>
                <a:gridCol w="246888">
                  <a:extLst>
                    <a:ext uri="{9D8B030D-6E8A-4147-A177-3AD203B41FA5}">
                      <a16:colId xmlns:a16="http://schemas.microsoft.com/office/drawing/2014/main" val="686633531"/>
                    </a:ext>
                  </a:extLst>
                </a:gridCol>
                <a:gridCol w="246888">
                  <a:extLst>
                    <a:ext uri="{9D8B030D-6E8A-4147-A177-3AD203B41FA5}">
                      <a16:colId xmlns:a16="http://schemas.microsoft.com/office/drawing/2014/main" val="2189754239"/>
                    </a:ext>
                  </a:extLst>
                </a:gridCol>
                <a:gridCol w="246888">
                  <a:extLst>
                    <a:ext uri="{9D8B030D-6E8A-4147-A177-3AD203B41FA5}">
                      <a16:colId xmlns:a16="http://schemas.microsoft.com/office/drawing/2014/main" val="1690759670"/>
                    </a:ext>
                  </a:extLst>
                </a:gridCol>
                <a:gridCol w="246888">
                  <a:extLst>
                    <a:ext uri="{9D8B030D-6E8A-4147-A177-3AD203B41FA5}">
                      <a16:colId xmlns:a16="http://schemas.microsoft.com/office/drawing/2014/main" val="4135846862"/>
                    </a:ext>
                  </a:extLst>
                </a:gridCol>
                <a:gridCol w="246888">
                  <a:extLst>
                    <a:ext uri="{9D8B030D-6E8A-4147-A177-3AD203B41FA5}">
                      <a16:colId xmlns:a16="http://schemas.microsoft.com/office/drawing/2014/main" val="3788521712"/>
                    </a:ext>
                  </a:extLst>
                </a:gridCol>
                <a:gridCol w="246888">
                  <a:extLst>
                    <a:ext uri="{9D8B030D-6E8A-4147-A177-3AD203B41FA5}">
                      <a16:colId xmlns:a16="http://schemas.microsoft.com/office/drawing/2014/main" val="2743708266"/>
                    </a:ext>
                  </a:extLst>
                </a:gridCol>
                <a:gridCol w="246888">
                  <a:extLst>
                    <a:ext uri="{9D8B030D-6E8A-4147-A177-3AD203B41FA5}">
                      <a16:colId xmlns:a16="http://schemas.microsoft.com/office/drawing/2014/main" val="149459603"/>
                    </a:ext>
                  </a:extLst>
                </a:gridCol>
                <a:gridCol w="246888">
                  <a:extLst>
                    <a:ext uri="{9D8B030D-6E8A-4147-A177-3AD203B41FA5}">
                      <a16:colId xmlns:a16="http://schemas.microsoft.com/office/drawing/2014/main" val="976649907"/>
                    </a:ext>
                  </a:extLst>
                </a:gridCol>
                <a:gridCol w="246888">
                  <a:extLst>
                    <a:ext uri="{9D8B030D-6E8A-4147-A177-3AD203B41FA5}">
                      <a16:colId xmlns:a16="http://schemas.microsoft.com/office/drawing/2014/main" val="4201041712"/>
                    </a:ext>
                  </a:extLst>
                </a:gridCol>
                <a:gridCol w="246888">
                  <a:extLst>
                    <a:ext uri="{9D8B030D-6E8A-4147-A177-3AD203B41FA5}">
                      <a16:colId xmlns:a16="http://schemas.microsoft.com/office/drawing/2014/main" val="3063499312"/>
                    </a:ext>
                  </a:extLst>
                </a:gridCol>
                <a:gridCol w="246888">
                  <a:extLst>
                    <a:ext uri="{9D8B030D-6E8A-4147-A177-3AD203B41FA5}">
                      <a16:colId xmlns:a16="http://schemas.microsoft.com/office/drawing/2014/main" val="502950211"/>
                    </a:ext>
                  </a:extLst>
                </a:gridCol>
                <a:gridCol w="246888">
                  <a:extLst>
                    <a:ext uri="{9D8B030D-6E8A-4147-A177-3AD203B41FA5}">
                      <a16:colId xmlns:a16="http://schemas.microsoft.com/office/drawing/2014/main" val="1768662441"/>
                    </a:ext>
                  </a:extLst>
                </a:gridCol>
                <a:gridCol w="246888">
                  <a:extLst>
                    <a:ext uri="{9D8B030D-6E8A-4147-A177-3AD203B41FA5}">
                      <a16:colId xmlns:a16="http://schemas.microsoft.com/office/drawing/2014/main" val="2036832408"/>
                    </a:ext>
                  </a:extLst>
                </a:gridCol>
                <a:gridCol w="246888">
                  <a:extLst>
                    <a:ext uri="{9D8B030D-6E8A-4147-A177-3AD203B41FA5}">
                      <a16:colId xmlns:a16="http://schemas.microsoft.com/office/drawing/2014/main" val="1716562346"/>
                    </a:ext>
                  </a:extLst>
                </a:gridCol>
                <a:gridCol w="246888">
                  <a:extLst>
                    <a:ext uri="{9D8B030D-6E8A-4147-A177-3AD203B41FA5}">
                      <a16:colId xmlns:a16="http://schemas.microsoft.com/office/drawing/2014/main" val="3279604044"/>
                    </a:ext>
                  </a:extLst>
                </a:gridCol>
                <a:gridCol w="246888">
                  <a:extLst>
                    <a:ext uri="{9D8B030D-6E8A-4147-A177-3AD203B41FA5}">
                      <a16:colId xmlns:a16="http://schemas.microsoft.com/office/drawing/2014/main" val="4160929256"/>
                    </a:ext>
                  </a:extLst>
                </a:gridCol>
                <a:gridCol w="246888">
                  <a:extLst>
                    <a:ext uri="{9D8B030D-6E8A-4147-A177-3AD203B41FA5}">
                      <a16:colId xmlns:a16="http://schemas.microsoft.com/office/drawing/2014/main" val="1924276636"/>
                    </a:ext>
                  </a:extLst>
                </a:gridCol>
                <a:gridCol w="246888">
                  <a:extLst>
                    <a:ext uri="{9D8B030D-6E8A-4147-A177-3AD203B41FA5}">
                      <a16:colId xmlns:a16="http://schemas.microsoft.com/office/drawing/2014/main" val="3510521082"/>
                    </a:ext>
                  </a:extLst>
                </a:gridCol>
                <a:gridCol w="246888">
                  <a:extLst>
                    <a:ext uri="{9D8B030D-6E8A-4147-A177-3AD203B41FA5}">
                      <a16:colId xmlns:a16="http://schemas.microsoft.com/office/drawing/2014/main" val="1246884730"/>
                    </a:ext>
                  </a:extLst>
                </a:gridCol>
                <a:gridCol w="246888">
                  <a:extLst>
                    <a:ext uri="{9D8B030D-6E8A-4147-A177-3AD203B41FA5}">
                      <a16:colId xmlns:a16="http://schemas.microsoft.com/office/drawing/2014/main" val="42509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181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- 2020-06-08 10:55:01</a:t>
                      </a:r>
                      <a:r>
                        <a:rPr kumimoji="0" lang="de-DE" sz="1000" b="0" i="0" u="none" strike="noStrike" kern="1200" cap="none" spc="0" normalizeH="0" baseline="0" noProof="0">
                          <a:ln>
                            <a:noFill/>
                          </a:ln>
                          <a:solidFill>
                            <a:prstClr val="black"/>
                          </a:solidFill>
                          <a:effectLst/>
                          <a:uLnTx/>
                          <a:uFillTx/>
                          <a:latin typeface="+mn-lt"/>
                          <a:ea typeface="+mn-ea"/>
                          <a:cs typeface="+mn-cs"/>
                        </a:rPr>
                        <a:t>
 Die kurze Anreise, das gute Essen oder neue Entdeckungen: 5 Gründe, warum unsere Tiroler Autorin gerne in Tirol Urlaub macht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https://external-iad3-1.xx.fbcdn.net/safe_image.php?d=AQAtpaA0HE43N6p1&amp;w=720&amp;h=720&amp;url=https%3A%2F%2Fwww.blog.tirol%2Fwp-content%2Fuploads%2F2020%2F05%2FTirolWerbung_666653-1440x1089.jpg&amp;cfs=1&amp;_nc_hash=AQBWUTAevo366HWH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31288678"/>
                  </a:ext>
                </a:extLst>
              </a:tr>
            </a:tbl>
          </a:graphicData>
        </a:graphic>
      </p:graphicFrame>
      <p:sp>
        <p:nvSpPr>
          <p:cNvPr id="4" name="Text Placeholder 3">
            <a:extLst>
              <a:ext uri="{FF2B5EF4-FFF2-40B4-BE49-F238E27FC236}">
                <a16:creationId xmlns:a16="http://schemas.microsoft.com/office/drawing/2014/main" id="{13864E1D-BDBC-458A-BFD8-2FF24C0E5576}"/>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862782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D19F-9C57-401C-A381-C4BE804B6EFA}"/>
              </a:ext>
            </a:extLst>
          </p:cNvPr>
          <p:cNvSpPr>
            <a:spLocks noGrp="1"/>
          </p:cNvSpPr>
          <p:nvPr>
            <p:ph type="title"/>
          </p:nvPr>
        </p:nvSpPr>
        <p:spPr/>
        <p:txBody>
          <a:bodyPr/>
          <a:lstStyle/>
          <a:p>
            <a:r>
              <a:rPr lang="en-US"/>
              <a:t>Facebook FB (Link-Posts und Bilder) | All Pages - 14 of 17</a:t>
            </a:r>
          </a:p>
        </p:txBody>
      </p:sp>
      <p:graphicFrame>
        <p:nvGraphicFramePr>
          <p:cNvPr id="5" name="Table Placeholder 4">
            <a:extLst>
              <a:ext uri="{FF2B5EF4-FFF2-40B4-BE49-F238E27FC236}">
                <a16:creationId xmlns:a16="http://schemas.microsoft.com/office/drawing/2014/main" id="{18C51F14-E6D8-4B35-9167-915A9812745D}"/>
              </a:ext>
            </a:extLst>
          </p:cNvPr>
          <p:cNvGraphicFramePr>
            <a:graphicFrameLocks noGrp="1"/>
          </p:cNvGraphicFramePr>
          <p:nvPr>
            <p:ph type="tbl" sz="quarter" idx="13"/>
            <p:extLst>
              <p:ext uri="{D42A27DB-BD31-4B8C-83A1-F6EECF244321}">
                <p14:modId xmlns:p14="http://schemas.microsoft.com/office/powerpoint/2010/main" val="390278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79118376"/>
                    </a:ext>
                  </a:extLst>
                </a:gridCol>
                <a:gridCol w="822960">
                  <a:extLst>
                    <a:ext uri="{9D8B030D-6E8A-4147-A177-3AD203B41FA5}">
                      <a16:colId xmlns:a16="http://schemas.microsoft.com/office/drawing/2014/main" val="1325281061"/>
                    </a:ext>
                  </a:extLst>
                </a:gridCol>
                <a:gridCol w="246888">
                  <a:extLst>
                    <a:ext uri="{9D8B030D-6E8A-4147-A177-3AD203B41FA5}">
                      <a16:colId xmlns:a16="http://schemas.microsoft.com/office/drawing/2014/main" val="178723782"/>
                    </a:ext>
                  </a:extLst>
                </a:gridCol>
                <a:gridCol w="246888">
                  <a:extLst>
                    <a:ext uri="{9D8B030D-6E8A-4147-A177-3AD203B41FA5}">
                      <a16:colId xmlns:a16="http://schemas.microsoft.com/office/drawing/2014/main" val="782125737"/>
                    </a:ext>
                  </a:extLst>
                </a:gridCol>
                <a:gridCol w="246888">
                  <a:extLst>
                    <a:ext uri="{9D8B030D-6E8A-4147-A177-3AD203B41FA5}">
                      <a16:colId xmlns:a16="http://schemas.microsoft.com/office/drawing/2014/main" val="2385619709"/>
                    </a:ext>
                  </a:extLst>
                </a:gridCol>
                <a:gridCol w="246888">
                  <a:extLst>
                    <a:ext uri="{9D8B030D-6E8A-4147-A177-3AD203B41FA5}">
                      <a16:colId xmlns:a16="http://schemas.microsoft.com/office/drawing/2014/main" val="3559939005"/>
                    </a:ext>
                  </a:extLst>
                </a:gridCol>
                <a:gridCol w="246888">
                  <a:extLst>
                    <a:ext uri="{9D8B030D-6E8A-4147-A177-3AD203B41FA5}">
                      <a16:colId xmlns:a16="http://schemas.microsoft.com/office/drawing/2014/main" val="1626058959"/>
                    </a:ext>
                  </a:extLst>
                </a:gridCol>
                <a:gridCol w="246888">
                  <a:extLst>
                    <a:ext uri="{9D8B030D-6E8A-4147-A177-3AD203B41FA5}">
                      <a16:colId xmlns:a16="http://schemas.microsoft.com/office/drawing/2014/main" val="893641070"/>
                    </a:ext>
                  </a:extLst>
                </a:gridCol>
                <a:gridCol w="246888">
                  <a:extLst>
                    <a:ext uri="{9D8B030D-6E8A-4147-A177-3AD203B41FA5}">
                      <a16:colId xmlns:a16="http://schemas.microsoft.com/office/drawing/2014/main" val="3794409243"/>
                    </a:ext>
                  </a:extLst>
                </a:gridCol>
                <a:gridCol w="246888">
                  <a:extLst>
                    <a:ext uri="{9D8B030D-6E8A-4147-A177-3AD203B41FA5}">
                      <a16:colId xmlns:a16="http://schemas.microsoft.com/office/drawing/2014/main" val="1070972177"/>
                    </a:ext>
                  </a:extLst>
                </a:gridCol>
                <a:gridCol w="246888">
                  <a:extLst>
                    <a:ext uri="{9D8B030D-6E8A-4147-A177-3AD203B41FA5}">
                      <a16:colId xmlns:a16="http://schemas.microsoft.com/office/drawing/2014/main" val="3970729429"/>
                    </a:ext>
                  </a:extLst>
                </a:gridCol>
                <a:gridCol w="246888">
                  <a:extLst>
                    <a:ext uri="{9D8B030D-6E8A-4147-A177-3AD203B41FA5}">
                      <a16:colId xmlns:a16="http://schemas.microsoft.com/office/drawing/2014/main" val="2830928998"/>
                    </a:ext>
                  </a:extLst>
                </a:gridCol>
                <a:gridCol w="246888">
                  <a:extLst>
                    <a:ext uri="{9D8B030D-6E8A-4147-A177-3AD203B41FA5}">
                      <a16:colId xmlns:a16="http://schemas.microsoft.com/office/drawing/2014/main" val="2023287312"/>
                    </a:ext>
                  </a:extLst>
                </a:gridCol>
                <a:gridCol w="246888">
                  <a:extLst>
                    <a:ext uri="{9D8B030D-6E8A-4147-A177-3AD203B41FA5}">
                      <a16:colId xmlns:a16="http://schemas.microsoft.com/office/drawing/2014/main" val="1431069101"/>
                    </a:ext>
                  </a:extLst>
                </a:gridCol>
                <a:gridCol w="246888">
                  <a:extLst>
                    <a:ext uri="{9D8B030D-6E8A-4147-A177-3AD203B41FA5}">
                      <a16:colId xmlns:a16="http://schemas.microsoft.com/office/drawing/2014/main" val="828801803"/>
                    </a:ext>
                  </a:extLst>
                </a:gridCol>
                <a:gridCol w="246888">
                  <a:extLst>
                    <a:ext uri="{9D8B030D-6E8A-4147-A177-3AD203B41FA5}">
                      <a16:colId xmlns:a16="http://schemas.microsoft.com/office/drawing/2014/main" val="4215873186"/>
                    </a:ext>
                  </a:extLst>
                </a:gridCol>
                <a:gridCol w="246888">
                  <a:extLst>
                    <a:ext uri="{9D8B030D-6E8A-4147-A177-3AD203B41FA5}">
                      <a16:colId xmlns:a16="http://schemas.microsoft.com/office/drawing/2014/main" val="940464968"/>
                    </a:ext>
                  </a:extLst>
                </a:gridCol>
                <a:gridCol w="246888">
                  <a:extLst>
                    <a:ext uri="{9D8B030D-6E8A-4147-A177-3AD203B41FA5}">
                      <a16:colId xmlns:a16="http://schemas.microsoft.com/office/drawing/2014/main" val="818459547"/>
                    </a:ext>
                  </a:extLst>
                </a:gridCol>
                <a:gridCol w="246888">
                  <a:extLst>
                    <a:ext uri="{9D8B030D-6E8A-4147-A177-3AD203B41FA5}">
                      <a16:colId xmlns:a16="http://schemas.microsoft.com/office/drawing/2014/main" val="3726937140"/>
                    </a:ext>
                  </a:extLst>
                </a:gridCol>
                <a:gridCol w="246888">
                  <a:extLst>
                    <a:ext uri="{9D8B030D-6E8A-4147-A177-3AD203B41FA5}">
                      <a16:colId xmlns:a16="http://schemas.microsoft.com/office/drawing/2014/main" val="4066607145"/>
                    </a:ext>
                  </a:extLst>
                </a:gridCol>
                <a:gridCol w="246888">
                  <a:extLst>
                    <a:ext uri="{9D8B030D-6E8A-4147-A177-3AD203B41FA5}">
                      <a16:colId xmlns:a16="http://schemas.microsoft.com/office/drawing/2014/main" val="911549446"/>
                    </a:ext>
                  </a:extLst>
                </a:gridCol>
                <a:gridCol w="246888">
                  <a:extLst>
                    <a:ext uri="{9D8B030D-6E8A-4147-A177-3AD203B41FA5}">
                      <a16:colId xmlns:a16="http://schemas.microsoft.com/office/drawing/2014/main" val="2990348391"/>
                    </a:ext>
                  </a:extLst>
                </a:gridCol>
                <a:gridCol w="246888">
                  <a:extLst>
                    <a:ext uri="{9D8B030D-6E8A-4147-A177-3AD203B41FA5}">
                      <a16:colId xmlns:a16="http://schemas.microsoft.com/office/drawing/2014/main" val="3112169652"/>
                    </a:ext>
                  </a:extLst>
                </a:gridCol>
                <a:gridCol w="246888">
                  <a:extLst>
                    <a:ext uri="{9D8B030D-6E8A-4147-A177-3AD203B41FA5}">
                      <a16:colId xmlns:a16="http://schemas.microsoft.com/office/drawing/2014/main" val="1250805602"/>
                    </a:ext>
                  </a:extLst>
                </a:gridCol>
                <a:gridCol w="246888">
                  <a:extLst>
                    <a:ext uri="{9D8B030D-6E8A-4147-A177-3AD203B41FA5}">
                      <a16:colId xmlns:a16="http://schemas.microsoft.com/office/drawing/2014/main" val="2550947142"/>
                    </a:ext>
                  </a:extLst>
                </a:gridCol>
                <a:gridCol w="246888">
                  <a:extLst>
                    <a:ext uri="{9D8B030D-6E8A-4147-A177-3AD203B41FA5}">
                      <a16:colId xmlns:a16="http://schemas.microsoft.com/office/drawing/2014/main" val="235609315"/>
                    </a:ext>
                  </a:extLst>
                </a:gridCol>
                <a:gridCol w="246888">
                  <a:extLst>
                    <a:ext uri="{9D8B030D-6E8A-4147-A177-3AD203B41FA5}">
                      <a16:colId xmlns:a16="http://schemas.microsoft.com/office/drawing/2014/main" val="2098867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516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- 2020-06-10 12:00:12</a:t>
                      </a:r>
                      <a:r>
                        <a:rPr kumimoji="0" lang="de-DE" sz="1000" b="0" i="0" u="none" strike="noStrike" kern="1200" cap="none" spc="0" normalizeH="0" baseline="0" noProof="0">
                          <a:ln>
                            <a:noFill/>
                          </a:ln>
                          <a:solidFill>
                            <a:prstClr val="black"/>
                          </a:solidFill>
                          <a:effectLst/>
                          <a:uLnTx/>
                          <a:uFillTx/>
                          <a:latin typeface="+mn-lt"/>
                          <a:ea typeface="+mn-ea"/>
                          <a:cs typeface="+mn-cs"/>
                        </a:rPr>
                        <a:t>
 Urlaub zum Mithelfen. Wir stellen die schönsten Tiroler Ferien-Bauernhöfe vor!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https://external-iad3-1.xx.fbcdn.net/safe_image.php?d=AQDVPjjV-ZsVRpZR&amp;w=720&amp;h=720&amp;url=https%3A%2F%2Fwww.blog.tirol%2Fwp-content%2Fuploads%2F2020%2F06%2FUnbenannt-1-Kopie.jpg&amp;cfs=1&amp;_nc_hash=AQCfZ82rgPlXZ-XP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0545385"/>
                  </a:ext>
                </a:extLst>
              </a:tr>
            </a:tbl>
          </a:graphicData>
        </a:graphic>
      </p:graphicFrame>
      <p:sp>
        <p:nvSpPr>
          <p:cNvPr id="4" name="Text Placeholder 3">
            <a:extLst>
              <a:ext uri="{FF2B5EF4-FFF2-40B4-BE49-F238E27FC236}">
                <a16:creationId xmlns:a16="http://schemas.microsoft.com/office/drawing/2014/main" id="{94B862AA-8F77-45E3-ACE8-02EFF7FB1B4A}"/>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019946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DB4CE-D8CF-420C-9C32-642F7215F8CF}"/>
              </a:ext>
            </a:extLst>
          </p:cNvPr>
          <p:cNvSpPr>
            <a:spLocks noGrp="1"/>
          </p:cNvSpPr>
          <p:nvPr>
            <p:ph type="title"/>
          </p:nvPr>
        </p:nvSpPr>
        <p:spPr/>
        <p:txBody>
          <a:bodyPr/>
          <a:lstStyle/>
          <a:p>
            <a:r>
              <a:rPr lang="en-US"/>
              <a:t>Facebook FB (Link-Posts und Bilder) | All Pages - 15 of 17</a:t>
            </a:r>
          </a:p>
        </p:txBody>
      </p:sp>
      <p:graphicFrame>
        <p:nvGraphicFramePr>
          <p:cNvPr id="5" name="Table Placeholder 4">
            <a:extLst>
              <a:ext uri="{FF2B5EF4-FFF2-40B4-BE49-F238E27FC236}">
                <a16:creationId xmlns:a16="http://schemas.microsoft.com/office/drawing/2014/main" id="{5731EE70-79A6-41F6-9CE9-5D7FAEF28EF9}"/>
              </a:ext>
            </a:extLst>
          </p:cNvPr>
          <p:cNvGraphicFramePr>
            <a:graphicFrameLocks noGrp="1"/>
          </p:cNvGraphicFramePr>
          <p:nvPr>
            <p:ph type="tbl" sz="quarter" idx="13"/>
            <p:extLst>
              <p:ext uri="{D42A27DB-BD31-4B8C-83A1-F6EECF244321}">
                <p14:modId xmlns:p14="http://schemas.microsoft.com/office/powerpoint/2010/main" val="1839496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09681322"/>
                    </a:ext>
                  </a:extLst>
                </a:gridCol>
                <a:gridCol w="822960">
                  <a:extLst>
                    <a:ext uri="{9D8B030D-6E8A-4147-A177-3AD203B41FA5}">
                      <a16:colId xmlns:a16="http://schemas.microsoft.com/office/drawing/2014/main" val="3319516957"/>
                    </a:ext>
                  </a:extLst>
                </a:gridCol>
                <a:gridCol w="246888">
                  <a:extLst>
                    <a:ext uri="{9D8B030D-6E8A-4147-A177-3AD203B41FA5}">
                      <a16:colId xmlns:a16="http://schemas.microsoft.com/office/drawing/2014/main" val="1076066913"/>
                    </a:ext>
                  </a:extLst>
                </a:gridCol>
                <a:gridCol w="246888">
                  <a:extLst>
                    <a:ext uri="{9D8B030D-6E8A-4147-A177-3AD203B41FA5}">
                      <a16:colId xmlns:a16="http://schemas.microsoft.com/office/drawing/2014/main" val="2763514685"/>
                    </a:ext>
                  </a:extLst>
                </a:gridCol>
                <a:gridCol w="246888">
                  <a:extLst>
                    <a:ext uri="{9D8B030D-6E8A-4147-A177-3AD203B41FA5}">
                      <a16:colId xmlns:a16="http://schemas.microsoft.com/office/drawing/2014/main" val="2824733846"/>
                    </a:ext>
                  </a:extLst>
                </a:gridCol>
                <a:gridCol w="246888">
                  <a:extLst>
                    <a:ext uri="{9D8B030D-6E8A-4147-A177-3AD203B41FA5}">
                      <a16:colId xmlns:a16="http://schemas.microsoft.com/office/drawing/2014/main" val="1080635841"/>
                    </a:ext>
                  </a:extLst>
                </a:gridCol>
                <a:gridCol w="246888">
                  <a:extLst>
                    <a:ext uri="{9D8B030D-6E8A-4147-A177-3AD203B41FA5}">
                      <a16:colId xmlns:a16="http://schemas.microsoft.com/office/drawing/2014/main" val="4086086966"/>
                    </a:ext>
                  </a:extLst>
                </a:gridCol>
                <a:gridCol w="246888">
                  <a:extLst>
                    <a:ext uri="{9D8B030D-6E8A-4147-A177-3AD203B41FA5}">
                      <a16:colId xmlns:a16="http://schemas.microsoft.com/office/drawing/2014/main" val="2480160832"/>
                    </a:ext>
                  </a:extLst>
                </a:gridCol>
                <a:gridCol w="246888">
                  <a:extLst>
                    <a:ext uri="{9D8B030D-6E8A-4147-A177-3AD203B41FA5}">
                      <a16:colId xmlns:a16="http://schemas.microsoft.com/office/drawing/2014/main" val="2094811105"/>
                    </a:ext>
                  </a:extLst>
                </a:gridCol>
                <a:gridCol w="246888">
                  <a:extLst>
                    <a:ext uri="{9D8B030D-6E8A-4147-A177-3AD203B41FA5}">
                      <a16:colId xmlns:a16="http://schemas.microsoft.com/office/drawing/2014/main" val="912604672"/>
                    </a:ext>
                  </a:extLst>
                </a:gridCol>
                <a:gridCol w="246888">
                  <a:extLst>
                    <a:ext uri="{9D8B030D-6E8A-4147-A177-3AD203B41FA5}">
                      <a16:colId xmlns:a16="http://schemas.microsoft.com/office/drawing/2014/main" val="54894917"/>
                    </a:ext>
                  </a:extLst>
                </a:gridCol>
                <a:gridCol w="246888">
                  <a:extLst>
                    <a:ext uri="{9D8B030D-6E8A-4147-A177-3AD203B41FA5}">
                      <a16:colId xmlns:a16="http://schemas.microsoft.com/office/drawing/2014/main" val="314716728"/>
                    </a:ext>
                  </a:extLst>
                </a:gridCol>
                <a:gridCol w="246888">
                  <a:extLst>
                    <a:ext uri="{9D8B030D-6E8A-4147-A177-3AD203B41FA5}">
                      <a16:colId xmlns:a16="http://schemas.microsoft.com/office/drawing/2014/main" val="1665056921"/>
                    </a:ext>
                  </a:extLst>
                </a:gridCol>
                <a:gridCol w="246888">
                  <a:extLst>
                    <a:ext uri="{9D8B030D-6E8A-4147-A177-3AD203B41FA5}">
                      <a16:colId xmlns:a16="http://schemas.microsoft.com/office/drawing/2014/main" val="1479879915"/>
                    </a:ext>
                  </a:extLst>
                </a:gridCol>
                <a:gridCol w="246888">
                  <a:extLst>
                    <a:ext uri="{9D8B030D-6E8A-4147-A177-3AD203B41FA5}">
                      <a16:colId xmlns:a16="http://schemas.microsoft.com/office/drawing/2014/main" val="3544349458"/>
                    </a:ext>
                  </a:extLst>
                </a:gridCol>
                <a:gridCol w="246888">
                  <a:extLst>
                    <a:ext uri="{9D8B030D-6E8A-4147-A177-3AD203B41FA5}">
                      <a16:colId xmlns:a16="http://schemas.microsoft.com/office/drawing/2014/main" val="932513421"/>
                    </a:ext>
                  </a:extLst>
                </a:gridCol>
                <a:gridCol w="246888">
                  <a:extLst>
                    <a:ext uri="{9D8B030D-6E8A-4147-A177-3AD203B41FA5}">
                      <a16:colId xmlns:a16="http://schemas.microsoft.com/office/drawing/2014/main" val="4272628085"/>
                    </a:ext>
                  </a:extLst>
                </a:gridCol>
                <a:gridCol w="246888">
                  <a:extLst>
                    <a:ext uri="{9D8B030D-6E8A-4147-A177-3AD203B41FA5}">
                      <a16:colId xmlns:a16="http://schemas.microsoft.com/office/drawing/2014/main" val="3990350139"/>
                    </a:ext>
                  </a:extLst>
                </a:gridCol>
                <a:gridCol w="246888">
                  <a:extLst>
                    <a:ext uri="{9D8B030D-6E8A-4147-A177-3AD203B41FA5}">
                      <a16:colId xmlns:a16="http://schemas.microsoft.com/office/drawing/2014/main" val="3157271775"/>
                    </a:ext>
                  </a:extLst>
                </a:gridCol>
                <a:gridCol w="246888">
                  <a:extLst>
                    <a:ext uri="{9D8B030D-6E8A-4147-A177-3AD203B41FA5}">
                      <a16:colId xmlns:a16="http://schemas.microsoft.com/office/drawing/2014/main" val="3209414798"/>
                    </a:ext>
                  </a:extLst>
                </a:gridCol>
                <a:gridCol w="246888">
                  <a:extLst>
                    <a:ext uri="{9D8B030D-6E8A-4147-A177-3AD203B41FA5}">
                      <a16:colId xmlns:a16="http://schemas.microsoft.com/office/drawing/2014/main" val="3028132585"/>
                    </a:ext>
                  </a:extLst>
                </a:gridCol>
                <a:gridCol w="246888">
                  <a:extLst>
                    <a:ext uri="{9D8B030D-6E8A-4147-A177-3AD203B41FA5}">
                      <a16:colId xmlns:a16="http://schemas.microsoft.com/office/drawing/2014/main" val="1936956113"/>
                    </a:ext>
                  </a:extLst>
                </a:gridCol>
                <a:gridCol w="246888">
                  <a:extLst>
                    <a:ext uri="{9D8B030D-6E8A-4147-A177-3AD203B41FA5}">
                      <a16:colId xmlns:a16="http://schemas.microsoft.com/office/drawing/2014/main" val="1502850131"/>
                    </a:ext>
                  </a:extLst>
                </a:gridCol>
                <a:gridCol w="246888">
                  <a:extLst>
                    <a:ext uri="{9D8B030D-6E8A-4147-A177-3AD203B41FA5}">
                      <a16:colId xmlns:a16="http://schemas.microsoft.com/office/drawing/2014/main" val="1823670024"/>
                    </a:ext>
                  </a:extLst>
                </a:gridCol>
                <a:gridCol w="246888">
                  <a:extLst>
                    <a:ext uri="{9D8B030D-6E8A-4147-A177-3AD203B41FA5}">
                      <a16:colId xmlns:a16="http://schemas.microsoft.com/office/drawing/2014/main" val="3681841174"/>
                    </a:ext>
                  </a:extLst>
                </a:gridCol>
                <a:gridCol w="246888">
                  <a:extLst>
                    <a:ext uri="{9D8B030D-6E8A-4147-A177-3AD203B41FA5}">
                      <a16:colId xmlns:a16="http://schemas.microsoft.com/office/drawing/2014/main" val="1201351142"/>
                    </a:ext>
                  </a:extLst>
                </a:gridCol>
                <a:gridCol w="246888">
                  <a:extLst>
                    <a:ext uri="{9D8B030D-6E8A-4147-A177-3AD203B41FA5}">
                      <a16:colId xmlns:a16="http://schemas.microsoft.com/office/drawing/2014/main" val="416203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679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- 2020-06-11 19:40:03</a:t>
                      </a:r>
                      <a:r>
                        <a:rPr kumimoji="0" lang="de-DE" sz="1000" b="0" i="0" u="none" strike="noStrike" kern="1200" cap="none" spc="0" normalizeH="0" baseline="0" noProof="0">
                          <a:ln>
                            <a:noFill/>
                          </a:ln>
                          <a:solidFill>
                            <a:prstClr val="black"/>
                          </a:solidFill>
                          <a:effectLst/>
                          <a:uLnTx/>
                          <a:uFillTx/>
                          <a:latin typeface="+mn-lt"/>
                          <a:ea typeface="+mn-ea"/>
                          <a:cs typeface="+mn-cs"/>
                        </a:rPr>
                        <a:t>
 Inspiration gefällig? Diese Wandertouren könnt ihr in einem Wochenende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https://external-iad3-1.xx.fbcdn.net/safe_image.php?d=AQAxO8fU6FkyPuWk&amp;w=720&amp;h=720&amp;url=https%3A%2F%2Fwww.tirol.at%2Fportal%2Fimage.php%3FidPart%3Dx7kezzo%2521vty-&amp;cfs=1&amp;_nc_hash=AQBFYB4vKASSZuy7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23670906"/>
                  </a:ext>
                </a:extLst>
              </a:tr>
            </a:tbl>
          </a:graphicData>
        </a:graphic>
      </p:graphicFrame>
      <p:sp>
        <p:nvSpPr>
          <p:cNvPr id="4" name="Text Placeholder 3">
            <a:extLst>
              <a:ext uri="{FF2B5EF4-FFF2-40B4-BE49-F238E27FC236}">
                <a16:creationId xmlns:a16="http://schemas.microsoft.com/office/drawing/2014/main" id="{1EE1AB34-CAE6-44F3-B8CF-E0F345C49B0E}"/>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876721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3C8F6-889B-4192-9EE9-AFD951664106}"/>
              </a:ext>
            </a:extLst>
          </p:cNvPr>
          <p:cNvSpPr>
            <a:spLocks noGrp="1"/>
          </p:cNvSpPr>
          <p:nvPr>
            <p:ph type="title"/>
          </p:nvPr>
        </p:nvSpPr>
        <p:spPr/>
        <p:txBody>
          <a:bodyPr/>
          <a:lstStyle/>
          <a:p>
            <a:r>
              <a:rPr lang="en-US"/>
              <a:t>Facebook FB (Link-Posts und Bilder) | All Pages - 16 of 17</a:t>
            </a:r>
          </a:p>
        </p:txBody>
      </p:sp>
      <p:graphicFrame>
        <p:nvGraphicFramePr>
          <p:cNvPr id="5" name="Table Placeholder 4">
            <a:extLst>
              <a:ext uri="{FF2B5EF4-FFF2-40B4-BE49-F238E27FC236}">
                <a16:creationId xmlns:a16="http://schemas.microsoft.com/office/drawing/2014/main" id="{BDA2FB8F-9890-4ED0-987D-B69146724785}"/>
              </a:ext>
            </a:extLst>
          </p:cNvPr>
          <p:cNvGraphicFramePr>
            <a:graphicFrameLocks noGrp="1"/>
          </p:cNvGraphicFramePr>
          <p:nvPr>
            <p:ph type="tbl" sz="quarter" idx="13"/>
            <p:extLst>
              <p:ext uri="{D42A27DB-BD31-4B8C-83A1-F6EECF244321}">
                <p14:modId xmlns:p14="http://schemas.microsoft.com/office/powerpoint/2010/main" val="41691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6030858"/>
                    </a:ext>
                  </a:extLst>
                </a:gridCol>
                <a:gridCol w="822960">
                  <a:extLst>
                    <a:ext uri="{9D8B030D-6E8A-4147-A177-3AD203B41FA5}">
                      <a16:colId xmlns:a16="http://schemas.microsoft.com/office/drawing/2014/main" val="3404535337"/>
                    </a:ext>
                  </a:extLst>
                </a:gridCol>
                <a:gridCol w="246888">
                  <a:extLst>
                    <a:ext uri="{9D8B030D-6E8A-4147-A177-3AD203B41FA5}">
                      <a16:colId xmlns:a16="http://schemas.microsoft.com/office/drawing/2014/main" val="3356457563"/>
                    </a:ext>
                  </a:extLst>
                </a:gridCol>
                <a:gridCol w="246888">
                  <a:extLst>
                    <a:ext uri="{9D8B030D-6E8A-4147-A177-3AD203B41FA5}">
                      <a16:colId xmlns:a16="http://schemas.microsoft.com/office/drawing/2014/main" val="169260658"/>
                    </a:ext>
                  </a:extLst>
                </a:gridCol>
                <a:gridCol w="246888">
                  <a:extLst>
                    <a:ext uri="{9D8B030D-6E8A-4147-A177-3AD203B41FA5}">
                      <a16:colId xmlns:a16="http://schemas.microsoft.com/office/drawing/2014/main" val="893181381"/>
                    </a:ext>
                  </a:extLst>
                </a:gridCol>
                <a:gridCol w="246888">
                  <a:extLst>
                    <a:ext uri="{9D8B030D-6E8A-4147-A177-3AD203B41FA5}">
                      <a16:colId xmlns:a16="http://schemas.microsoft.com/office/drawing/2014/main" val="1215693163"/>
                    </a:ext>
                  </a:extLst>
                </a:gridCol>
                <a:gridCol w="246888">
                  <a:extLst>
                    <a:ext uri="{9D8B030D-6E8A-4147-A177-3AD203B41FA5}">
                      <a16:colId xmlns:a16="http://schemas.microsoft.com/office/drawing/2014/main" val="1156241279"/>
                    </a:ext>
                  </a:extLst>
                </a:gridCol>
                <a:gridCol w="246888">
                  <a:extLst>
                    <a:ext uri="{9D8B030D-6E8A-4147-A177-3AD203B41FA5}">
                      <a16:colId xmlns:a16="http://schemas.microsoft.com/office/drawing/2014/main" val="1448112676"/>
                    </a:ext>
                  </a:extLst>
                </a:gridCol>
                <a:gridCol w="246888">
                  <a:extLst>
                    <a:ext uri="{9D8B030D-6E8A-4147-A177-3AD203B41FA5}">
                      <a16:colId xmlns:a16="http://schemas.microsoft.com/office/drawing/2014/main" val="450555794"/>
                    </a:ext>
                  </a:extLst>
                </a:gridCol>
                <a:gridCol w="246888">
                  <a:extLst>
                    <a:ext uri="{9D8B030D-6E8A-4147-A177-3AD203B41FA5}">
                      <a16:colId xmlns:a16="http://schemas.microsoft.com/office/drawing/2014/main" val="1188117630"/>
                    </a:ext>
                  </a:extLst>
                </a:gridCol>
                <a:gridCol w="246888">
                  <a:extLst>
                    <a:ext uri="{9D8B030D-6E8A-4147-A177-3AD203B41FA5}">
                      <a16:colId xmlns:a16="http://schemas.microsoft.com/office/drawing/2014/main" val="145109458"/>
                    </a:ext>
                  </a:extLst>
                </a:gridCol>
                <a:gridCol w="246888">
                  <a:extLst>
                    <a:ext uri="{9D8B030D-6E8A-4147-A177-3AD203B41FA5}">
                      <a16:colId xmlns:a16="http://schemas.microsoft.com/office/drawing/2014/main" val="1476563797"/>
                    </a:ext>
                  </a:extLst>
                </a:gridCol>
                <a:gridCol w="246888">
                  <a:extLst>
                    <a:ext uri="{9D8B030D-6E8A-4147-A177-3AD203B41FA5}">
                      <a16:colId xmlns:a16="http://schemas.microsoft.com/office/drawing/2014/main" val="4110788667"/>
                    </a:ext>
                  </a:extLst>
                </a:gridCol>
                <a:gridCol w="246888">
                  <a:extLst>
                    <a:ext uri="{9D8B030D-6E8A-4147-A177-3AD203B41FA5}">
                      <a16:colId xmlns:a16="http://schemas.microsoft.com/office/drawing/2014/main" val="1669557311"/>
                    </a:ext>
                  </a:extLst>
                </a:gridCol>
                <a:gridCol w="246888">
                  <a:extLst>
                    <a:ext uri="{9D8B030D-6E8A-4147-A177-3AD203B41FA5}">
                      <a16:colId xmlns:a16="http://schemas.microsoft.com/office/drawing/2014/main" val="2794168355"/>
                    </a:ext>
                  </a:extLst>
                </a:gridCol>
                <a:gridCol w="246888">
                  <a:extLst>
                    <a:ext uri="{9D8B030D-6E8A-4147-A177-3AD203B41FA5}">
                      <a16:colId xmlns:a16="http://schemas.microsoft.com/office/drawing/2014/main" val="2702730337"/>
                    </a:ext>
                  </a:extLst>
                </a:gridCol>
                <a:gridCol w="246888">
                  <a:extLst>
                    <a:ext uri="{9D8B030D-6E8A-4147-A177-3AD203B41FA5}">
                      <a16:colId xmlns:a16="http://schemas.microsoft.com/office/drawing/2014/main" val="1495506676"/>
                    </a:ext>
                  </a:extLst>
                </a:gridCol>
                <a:gridCol w="246888">
                  <a:extLst>
                    <a:ext uri="{9D8B030D-6E8A-4147-A177-3AD203B41FA5}">
                      <a16:colId xmlns:a16="http://schemas.microsoft.com/office/drawing/2014/main" val="3012019304"/>
                    </a:ext>
                  </a:extLst>
                </a:gridCol>
                <a:gridCol w="246888">
                  <a:extLst>
                    <a:ext uri="{9D8B030D-6E8A-4147-A177-3AD203B41FA5}">
                      <a16:colId xmlns:a16="http://schemas.microsoft.com/office/drawing/2014/main" val="3288238935"/>
                    </a:ext>
                  </a:extLst>
                </a:gridCol>
                <a:gridCol w="246888">
                  <a:extLst>
                    <a:ext uri="{9D8B030D-6E8A-4147-A177-3AD203B41FA5}">
                      <a16:colId xmlns:a16="http://schemas.microsoft.com/office/drawing/2014/main" val="772840319"/>
                    </a:ext>
                  </a:extLst>
                </a:gridCol>
                <a:gridCol w="246888">
                  <a:extLst>
                    <a:ext uri="{9D8B030D-6E8A-4147-A177-3AD203B41FA5}">
                      <a16:colId xmlns:a16="http://schemas.microsoft.com/office/drawing/2014/main" val="4184679422"/>
                    </a:ext>
                  </a:extLst>
                </a:gridCol>
                <a:gridCol w="246888">
                  <a:extLst>
                    <a:ext uri="{9D8B030D-6E8A-4147-A177-3AD203B41FA5}">
                      <a16:colId xmlns:a16="http://schemas.microsoft.com/office/drawing/2014/main" val="2372195504"/>
                    </a:ext>
                  </a:extLst>
                </a:gridCol>
                <a:gridCol w="246888">
                  <a:extLst>
                    <a:ext uri="{9D8B030D-6E8A-4147-A177-3AD203B41FA5}">
                      <a16:colId xmlns:a16="http://schemas.microsoft.com/office/drawing/2014/main" val="1406085482"/>
                    </a:ext>
                  </a:extLst>
                </a:gridCol>
                <a:gridCol w="246888">
                  <a:extLst>
                    <a:ext uri="{9D8B030D-6E8A-4147-A177-3AD203B41FA5}">
                      <a16:colId xmlns:a16="http://schemas.microsoft.com/office/drawing/2014/main" val="2545574603"/>
                    </a:ext>
                  </a:extLst>
                </a:gridCol>
                <a:gridCol w="246888">
                  <a:extLst>
                    <a:ext uri="{9D8B030D-6E8A-4147-A177-3AD203B41FA5}">
                      <a16:colId xmlns:a16="http://schemas.microsoft.com/office/drawing/2014/main" val="4248446881"/>
                    </a:ext>
                  </a:extLst>
                </a:gridCol>
                <a:gridCol w="246888">
                  <a:extLst>
                    <a:ext uri="{9D8B030D-6E8A-4147-A177-3AD203B41FA5}">
                      <a16:colId xmlns:a16="http://schemas.microsoft.com/office/drawing/2014/main" val="1553262531"/>
                    </a:ext>
                  </a:extLst>
                </a:gridCol>
                <a:gridCol w="246888">
                  <a:extLst>
                    <a:ext uri="{9D8B030D-6E8A-4147-A177-3AD203B41FA5}">
                      <a16:colId xmlns:a16="http://schemas.microsoft.com/office/drawing/2014/main" val="970463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733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kultur.tirol - 2020-06-06 09:00:08</a:t>
                      </a:r>
                      <a:r>
                        <a:rPr kumimoji="0" lang="de-DE" sz="1000" b="0" i="0" u="none" strike="noStrike" kern="1200" cap="none" spc="0" normalizeH="0" baseline="0" noProof="0">
                          <a:ln>
                            <a:noFill/>
                          </a:ln>
                          <a:solidFill>
                            <a:prstClr val="black"/>
                          </a:solidFill>
                          <a:effectLst/>
                          <a:uLnTx/>
                          <a:uFillTx/>
                          <a:latin typeface="+mn-lt"/>
                          <a:ea typeface="+mn-ea"/>
                          <a:cs typeface="+mn-cs"/>
                        </a:rPr>
                        <a:t>
 Gewinnspiel 📢 
Wir verlosen 3x1 Exemplar des neuen Romans von Felix Mitterer "Keiner von euch"! 
Folgt dem Link, beantwortet die Gewinnspielfrage und viel Glück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https://external-iad3-1.xx.fbcdn.net/safe_image.php?w=720&amp;h=720&amp;url=https%3A%2F%2Ffcld-assets.azureedge.net%2Fuploads%2Fassets%2F6245%2F20200604112931_43eddehpuzqcc80ckcw8koowgcks8sgkgck4oswwggsscok88c.jpg&amp;cfs=1&amp;_nc_hash=AQBccGaLzyuHr226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65910183"/>
                  </a:ext>
                </a:extLst>
              </a:tr>
            </a:tbl>
          </a:graphicData>
        </a:graphic>
      </p:graphicFrame>
      <p:sp>
        <p:nvSpPr>
          <p:cNvPr id="4" name="Text Placeholder 3">
            <a:extLst>
              <a:ext uri="{FF2B5EF4-FFF2-40B4-BE49-F238E27FC236}">
                <a16:creationId xmlns:a16="http://schemas.microsoft.com/office/drawing/2014/main" id="{0690EA00-EFAC-4C26-A1B5-A33AD9CD28FA}"/>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923834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3CAB1-9BB9-4AD1-BC50-4859B0A8C2E8}"/>
              </a:ext>
            </a:extLst>
          </p:cNvPr>
          <p:cNvSpPr>
            <a:spLocks noGrp="1"/>
          </p:cNvSpPr>
          <p:nvPr>
            <p:ph type="title"/>
          </p:nvPr>
        </p:nvSpPr>
        <p:spPr/>
        <p:txBody>
          <a:bodyPr/>
          <a:lstStyle/>
          <a:p>
            <a:r>
              <a:rPr lang="en-US"/>
              <a:t>Facebook FB (Link-Posts und Bilder) | All Pages - 17 of 17</a:t>
            </a:r>
          </a:p>
        </p:txBody>
      </p:sp>
      <p:graphicFrame>
        <p:nvGraphicFramePr>
          <p:cNvPr id="5" name="Table Placeholder 4">
            <a:extLst>
              <a:ext uri="{FF2B5EF4-FFF2-40B4-BE49-F238E27FC236}">
                <a16:creationId xmlns:a16="http://schemas.microsoft.com/office/drawing/2014/main" id="{BAF259AC-C6A6-46F3-8B22-1F7104D2B13C}"/>
              </a:ext>
            </a:extLst>
          </p:cNvPr>
          <p:cNvGraphicFramePr>
            <a:graphicFrameLocks noGrp="1"/>
          </p:cNvGraphicFramePr>
          <p:nvPr>
            <p:ph type="tbl" sz="quarter" idx="13"/>
            <p:extLst>
              <p:ext uri="{D42A27DB-BD31-4B8C-83A1-F6EECF244321}">
                <p14:modId xmlns:p14="http://schemas.microsoft.com/office/powerpoint/2010/main" val="1781011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17704767"/>
                    </a:ext>
                  </a:extLst>
                </a:gridCol>
                <a:gridCol w="822960">
                  <a:extLst>
                    <a:ext uri="{9D8B030D-6E8A-4147-A177-3AD203B41FA5}">
                      <a16:colId xmlns:a16="http://schemas.microsoft.com/office/drawing/2014/main" val="55822109"/>
                    </a:ext>
                  </a:extLst>
                </a:gridCol>
                <a:gridCol w="246888">
                  <a:extLst>
                    <a:ext uri="{9D8B030D-6E8A-4147-A177-3AD203B41FA5}">
                      <a16:colId xmlns:a16="http://schemas.microsoft.com/office/drawing/2014/main" val="3742066026"/>
                    </a:ext>
                  </a:extLst>
                </a:gridCol>
                <a:gridCol w="246888">
                  <a:extLst>
                    <a:ext uri="{9D8B030D-6E8A-4147-A177-3AD203B41FA5}">
                      <a16:colId xmlns:a16="http://schemas.microsoft.com/office/drawing/2014/main" val="3390859063"/>
                    </a:ext>
                  </a:extLst>
                </a:gridCol>
                <a:gridCol w="246888">
                  <a:extLst>
                    <a:ext uri="{9D8B030D-6E8A-4147-A177-3AD203B41FA5}">
                      <a16:colId xmlns:a16="http://schemas.microsoft.com/office/drawing/2014/main" val="2439229920"/>
                    </a:ext>
                  </a:extLst>
                </a:gridCol>
                <a:gridCol w="246888">
                  <a:extLst>
                    <a:ext uri="{9D8B030D-6E8A-4147-A177-3AD203B41FA5}">
                      <a16:colId xmlns:a16="http://schemas.microsoft.com/office/drawing/2014/main" val="3220454101"/>
                    </a:ext>
                  </a:extLst>
                </a:gridCol>
                <a:gridCol w="246888">
                  <a:extLst>
                    <a:ext uri="{9D8B030D-6E8A-4147-A177-3AD203B41FA5}">
                      <a16:colId xmlns:a16="http://schemas.microsoft.com/office/drawing/2014/main" val="256348143"/>
                    </a:ext>
                  </a:extLst>
                </a:gridCol>
                <a:gridCol w="246888">
                  <a:extLst>
                    <a:ext uri="{9D8B030D-6E8A-4147-A177-3AD203B41FA5}">
                      <a16:colId xmlns:a16="http://schemas.microsoft.com/office/drawing/2014/main" val="3115369620"/>
                    </a:ext>
                  </a:extLst>
                </a:gridCol>
                <a:gridCol w="246888">
                  <a:extLst>
                    <a:ext uri="{9D8B030D-6E8A-4147-A177-3AD203B41FA5}">
                      <a16:colId xmlns:a16="http://schemas.microsoft.com/office/drawing/2014/main" val="1356638554"/>
                    </a:ext>
                  </a:extLst>
                </a:gridCol>
                <a:gridCol w="246888">
                  <a:extLst>
                    <a:ext uri="{9D8B030D-6E8A-4147-A177-3AD203B41FA5}">
                      <a16:colId xmlns:a16="http://schemas.microsoft.com/office/drawing/2014/main" val="709866805"/>
                    </a:ext>
                  </a:extLst>
                </a:gridCol>
                <a:gridCol w="246888">
                  <a:extLst>
                    <a:ext uri="{9D8B030D-6E8A-4147-A177-3AD203B41FA5}">
                      <a16:colId xmlns:a16="http://schemas.microsoft.com/office/drawing/2014/main" val="4024707734"/>
                    </a:ext>
                  </a:extLst>
                </a:gridCol>
                <a:gridCol w="246888">
                  <a:extLst>
                    <a:ext uri="{9D8B030D-6E8A-4147-A177-3AD203B41FA5}">
                      <a16:colId xmlns:a16="http://schemas.microsoft.com/office/drawing/2014/main" val="2803485538"/>
                    </a:ext>
                  </a:extLst>
                </a:gridCol>
                <a:gridCol w="246888">
                  <a:extLst>
                    <a:ext uri="{9D8B030D-6E8A-4147-A177-3AD203B41FA5}">
                      <a16:colId xmlns:a16="http://schemas.microsoft.com/office/drawing/2014/main" val="2494740405"/>
                    </a:ext>
                  </a:extLst>
                </a:gridCol>
                <a:gridCol w="246888">
                  <a:extLst>
                    <a:ext uri="{9D8B030D-6E8A-4147-A177-3AD203B41FA5}">
                      <a16:colId xmlns:a16="http://schemas.microsoft.com/office/drawing/2014/main" val="363954848"/>
                    </a:ext>
                  </a:extLst>
                </a:gridCol>
                <a:gridCol w="246888">
                  <a:extLst>
                    <a:ext uri="{9D8B030D-6E8A-4147-A177-3AD203B41FA5}">
                      <a16:colId xmlns:a16="http://schemas.microsoft.com/office/drawing/2014/main" val="529367838"/>
                    </a:ext>
                  </a:extLst>
                </a:gridCol>
                <a:gridCol w="246888">
                  <a:extLst>
                    <a:ext uri="{9D8B030D-6E8A-4147-A177-3AD203B41FA5}">
                      <a16:colId xmlns:a16="http://schemas.microsoft.com/office/drawing/2014/main" val="2171430861"/>
                    </a:ext>
                  </a:extLst>
                </a:gridCol>
                <a:gridCol w="246888">
                  <a:extLst>
                    <a:ext uri="{9D8B030D-6E8A-4147-A177-3AD203B41FA5}">
                      <a16:colId xmlns:a16="http://schemas.microsoft.com/office/drawing/2014/main" val="3209784078"/>
                    </a:ext>
                  </a:extLst>
                </a:gridCol>
                <a:gridCol w="246888">
                  <a:extLst>
                    <a:ext uri="{9D8B030D-6E8A-4147-A177-3AD203B41FA5}">
                      <a16:colId xmlns:a16="http://schemas.microsoft.com/office/drawing/2014/main" val="2455649642"/>
                    </a:ext>
                  </a:extLst>
                </a:gridCol>
                <a:gridCol w="246888">
                  <a:extLst>
                    <a:ext uri="{9D8B030D-6E8A-4147-A177-3AD203B41FA5}">
                      <a16:colId xmlns:a16="http://schemas.microsoft.com/office/drawing/2014/main" val="2043220361"/>
                    </a:ext>
                  </a:extLst>
                </a:gridCol>
                <a:gridCol w="246888">
                  <a:extLst>
                    <a:ext uri="{9D8B030D-6E8A-4147-A177-3AD203B41FA5}">
                      <a16:colId xmlns:a16="http://schemas.microsoft.com/office/drawing/2014/main" val="3210481912"/>
                    </a:ext>
                  </a:extLst>
                </a:gridCol>
                <a:gridCol w="246888">
                  <a:extLst>
                    <a:ext uri="{9D8B030D-6E8A-4147-A177-3AD203B41FA5}">
                      <a16:colId xmlns:a16="http://schemas.microsoft.com/office/drawing/2014/main" val="340898129"/>
                    </a:ext>
                  </a:extLst>
                </a:gridCol>
                <a:gridCol w="246888">
                  <a:extLst>
                    <a:ext uri="{9D8B030D-6E8A-4147-A177-3AD203B41FA5}">
                      <a16:colId xmlns:a16="http://schemas.microsoft.com/office/drawing/2014/main" val="2629943689"/>
                    </a:ext>
                  </a:extLst>
                </a:gridCol>
                <a:gridCol w="246888">
                  <a:extLst>
                    <a:ext uri="{9D8B030D-6E8A-4147-A177-3AD203B41FA5}">
                      <a16:colId xmlns:a16="http://schemas.microsoft.com/office/drawing/2014/main" val="3020341318"/>
                    </a:ext>
                  </a:extLst>
                </a:gridCol>
                <a:gridCol w="246888">
                  <a:extLst>
                    <a:ext uri="{9D8B030D-6E8A-4147-A177-3AD203B41FA5}">
                      <a16:colId xmlns:a16="http://schemas.microsoft.com/office/drawing/2014/main" val="622988578"/>
                    </a:ext>
                  </a:extLst>
                </a:gridCol>
                <a:gridCol w="246888">
                  <a:extLst>
                    <a:ext uri="{9D8B030D-6E8A-4147-A177-3AD203B41FA5}">
                      <a16:colId xmlns:a16="http://schemas.microsoft.com/office/drawing/2014/main" val="2372717840"/>
                    </a:ext>
                  </a:extLst>
                </a:gridCol>
                <a:gridCol w="246888">
                  <a:extLst>
                    <a:ext uri="{9D8B030D-6E8A-4147-A177-3AD203B41FA5}">
                      <a16:colId xmlns:a16="http://schemas.microsoft.com/office/drawing/2014/main" val="439024771"/>
                    </a:ext>
                  </a:extLst>
                </a:gridCol>
                <a:gridCol w="246888">
                  <a:extLst>
                    <a:ext uri="{9D8B030D-6E8A-4147-A177-3AD203B41FA5}">
                      <a16:colId xmlns:a16="http://schemas.microsoft.com/office/drawing/2014/main" val="248969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40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sport.tirol - 2020-06-06 10:00:05</a:t>
                      </a:r>
                      <a:r>
                        <a:rPr kumimoji="0" lang="de-DE" sz="1000" b="0" i="0" u="none" strike="noStrike" kern="1200" cap="none" spc="0" normalizeH="0" baseline="0" noProof="0">
                          <a:ln>
                            <a:noFill/>
                          </a:ln>
                          <a:solidFill>
                            <a:prstClr val="black"/>
                          </a:solidFill>
                          <a:effectLst/>
                          <a:uLnTx/>
                          <a:uFillTx/>
                          <a:latin typeface="+mn-lt"/>
                          <a:ea typeface="+mn-ea"/>
                          <a:cs typeface="+mn-cs"/>
                        </a:rPr>
                        <a:t>
 Der 23-jährige Innsbrucker, Sandro Platzgummer träumte schon lange davon professioneller Footballer zu werden. Nun hat er es mit Talent, viel Disziplin und Ehrgeiz geschafft und der amerikanische Traum wird wahr. 🏈 Wir haben Sandro für ein Interview getroffen ⬇️
---  SWARCO Raiders 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PgEc0_obYTL5z&amp;w=720&amp;h=720&amp;url=https%3A%2F%2Fsport.tirol%2F_Resources%2FPersistent%2Fc%2Fd%2F7%2F1%2Fcd71c99312d61d3522402bf8fac993c445d07dcd%2FGEPA_full_1777_GEPA-22071779040-2000x1162.jpg&amp;cfs=1&amp;_nc_hash=AQCIlOgw0bc-B7W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08114620"/>
                  </a:ext>
                </a:extLst>
              </a:tr>
            </a:tbl>
          </a:graphicData>
        </a:graphic>
      </p:graphicFrame>
      <p:sp>
        <p:nvSpPr>
          <p:cNvPr id="4" name="Text Placeholder 3">
            <a:extLst>
              <a:ext uri="{FF2B5EF4-FFF2-40B4-BE49-F238E27FC236}">
                <a16:creationId xmlns:a16="http://schemas.microsoft.com/office/drawing/2014/main" id="{E1D20973-6606-4AF7-B92F-B3771992BDB6}"/>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785411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D5ECA-565A-4B89-B979-5287320590AF}"/>
              </a:ext>
            </a:extLst>
          </p:cNvPr>
          <p:cNvSpPr>
            <a:spLocks noGrp="1"/>
          </p:cNvSpPr>
          <p:nvPr>
            <p:ph type="title"/>
          </p:nvPr>
        </p:nvSpPr>
        <p:spPr/>
        <p:txBody>
          <a:bodyPr/>
          <a:lstStyle/>
          <a:p>
            <a:r>
              <a:rPr lang="en-US"/>
              <a:t>Facebook FB (Videos) | All Pages - 1 of 4</a:t>
            </a:r>
          </a:p>
        </p:txBody>
      </p:sp>
      <p:graphicFrame>
        <p:nvGraphicFramePr>
          <p:cNvPr id="5" name="Table Placeholder 4">
            <a:extLst>
              <a:ext uri="{FF2B5EF4-FFF2-40B4-BE49-F238E27FC236}">
                <a16:creationId xmlns:a16="http://schemas.microsoft.com/office/drawing/2014/main" id="{526DC503-B4DB-4B00-A548-7A5903A1CD4A}"/>
              </a:ext>
            </a:extLst>
          </p:cNvPr>
          <p:cNvGraphicFramePr>
            <a:graphicFrameLocks noGrp="1"/>
          </p:cNvGraphicFramePr>
          <p:nvPr>
            <p:ph type="tbl" sz="quarter" idx="13"/>
            <p:extLst>
              <p:ext uri="{D42A27DB-BD31-4B8C-83A1-F6EECF244321}">
                <p14:modId xmlns:p14="http://schemas.microsoft.com/office/powerpoint/2010/main" val="261583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11382949"/>
                    </a:ext>
                  </a:extLst>
                </a:gridCol>
                <a:gridCol w="740664">
                  <a:extLst>
                    <a:ext uri="{9D8B030D-6E8A-4147-A177-3AD203B41FA5}">
                      <a16:colId xmlns:a16="http://schemas.microsoft.com/office/drawing/2014/main" val="2410255300"/>
                    </a:ext>
                  </a:extLst>
                </a:gridCol>
                <a:gridCol w="208280">
                  <a:extLst>
                    <a:ext uri="{9D8B030D-6E8A-4147-A177-3AD203B41FA5}">
                      <a16:colId xmlns:a16="http://schemas.microsoft.com/office/drawing/2014/main" val="1999433792"/>
                    </a:ext>
                  </a:extLst>
                </a:gridCol>
                <a:gridCol w="246888">
                  <a:extLst>
                    <a:ext uri="{9D8B030D-6E8A-4147-A177-3AD203B41FA5}">
                      <a16:colId xmlns:a16="http://schemas.microsoft.com/office/drawing/2014/main" val="3131933050"/>
                    </a:ext>
                  </a:extLst>
                </a:gridCol>
                <a:gridCol w="246888">
                  <a:extLst>
                    <a:ext uri="{9D8B030D-6E8A-4147-A177-3AD203B41FA5}">
                      <a16:colId xmlns:a16="http://schemas.microsoft.com/office/drawing/2014/main" val="3137914046"/>
                    </a:ext>
                  </a:extLst>
                </a:gridCol>
                <a:gridCol w="246888">
                  <a:extLst>
                    <a:ext uri="{9D8B030D-6E8A-4147-A177-3AD203B41FA5}">
                      <a16:colId xmlns:a16="http://schemas.microsoft.com/office/drawing/2014/main" val="4175127385"/>
                    </a:ext>
                  </a:extLst>
                </a:gridCol>
                <a:gridCol w="246888">
                  <a:extLst>
                    <a:ext uri="{9D8B030D-6E8A-4147-A177-3AD203B41FA5}">
                      <a16:colId xmlns:a16="http://schemas.microsoft.com/office/drawing/2014/main" val="1863979972"/>
                    </a:ext>
                  </a:extLst>
                </a:gridCol>
                <a:gridCol w="246888">
                  <a:extLst>
                    <a:ext uri="{9D8B030D-6E8A-4147-A177-3AD203B41FA5}">
                      <a16:colId xmlns:a16="http://schemas.microsoft.com/office/drawing/2014/main" val="1183669624"/>
                    </a:ext>
                  </a:extLst>
                </a:gridCol>
                <a:gridCol w="246888">
                  <a:extLst>
                    <a:ext uri="{9D8B030D-6E8A-4147-A177-3AD203B41FA5}">
                      <a16:colId xmlns:a16="http://schemas.microsoft.com/office/drawing/2014/main" val="3259269783"/>
                    </a:ext>
                  </a:extLst>
                </a:gridCol>
                <a:gridCol w="246888">
                  <a:extLst>
                    <a:ext uri="{9D8B030D-6E8A-4147-A177-3AD203B41FA5}">
                      <a16:colId xmlns:a16="http://schemas.microsoft.com/office/drawing/2014/main" val="1626011605"/>
                    </a:ext>
                  </a:extLst>
                </a:gridCol>
                <a:gridCol w="246888">
                  <a:extLst>
                    <a:ext uri="{9D8B030D-6E8A-4147-A177-3AD203B41FA5}">
                      <a16:colId xmlns:a16="http://schemas.microsoft.com/office/drawing/2014/main" val="4107639402"/>
                    </a:ext>
                  </a:extLst>
                </a:gridCol>
                <a:gridCol w="246888">
                  <a:extLst>
                    <a:ext uri="{9D8B030D-6E8A-4147-A177-3AD203B41FA5}">
                      <a16:colId xmlns:a16="http://schemas.microsoft.com/office/drawing/2014/main" val="4276249853"/>
                    </a:ext>
                  </a:extLst>
                </a:gridCol>
                <a:gridCol w="246888">
                  <a:extLst>
                    <a:ext uri="{9D8B030D-6E8A-4147-A177-3AD203B41FA5}">
                      <a16:colId xmlns:a16="http://schemas.microsoft.com/office/drawing/2014/main" val="3638139706"/>
                    </a:ext>
                  </a:extLst>
                </a:gridCol>
                <a:gridCol w="246888">
                  <a:extLst>
                    <a:ext uri="{9D8B030D-6E8A-4147-A177-3AD203B41FA5}">
                      <a16:colId xmlns:a16="http://schemas.microsoft.com/office/drawing/2014/main" val="1728238344"/>
                    </a:ext>
                  </a:extLst>
                </a:gridCol>
                <a:gridCol w="246888">
                  <a:extLst>
                    <a:ext uri="{9D8B030D-6E8A-4147-A177-3AD203B41FA5}">
                      <a16:colId xmlns:a16="http://schemas.microsoft.com/office/drawing/2014/main" val="2741169829"/>
                    </a:ext>
                  </a:extLst>
                </a:gridCol>
                <a:gridCol w="246888">
                  <a:extLst>
                    <a:ext uri="{9D8B030D-6E8A-4147-A177-3AD203B41FA5}">
                      <a16:colId xmlns:a16="http://schemas.microsoft.com/office/drawing/2014/main" val="2076860432"/>
                    </a:ext>
                  </a:extLst>
                </a:gridCol>
                <a:gridCol w="246888">
                  <a:extLst>
                    <a:ext uri="{9D8B030D-6E8A-4147-A177-3AD203B41FA5}">
                      <a16:colId xmlns:a16="http://schemas.microsoft.com/office/drawing/2014/main" val="3060286669"/>
                    </a:ext>
                  </a:extLst>
                </a:gridCol>
                <a:gridCol w="246888">
                  <a:extLst>
                    <a:ext uri="{9D8B030D-6E8A-4147-A177-3AD203B41FA5}">
                      <a16:colId xmlns:a16="http://schemas.microsoft.com/office/drawing/2014/main" val="2506793111"/>
                    </a:ext>
                  </a:extLst>
                </a:gridCol>
                <a:gridCol w="246888">
                  <a:extLst>
                    <a:ext uri="{9D8B030D-6E8A-4147-A177-3AD203B41FA5}">
                      <a16:colId xmlns:a16="http://schemas.microsoft.com/office/drawing/2014/main" val="3116495590"/>
                    </a:ext>
                  </a:extLst>
                </a:gridCol>
                <a:gridCol w="246888">
                  <a:extLst>
                    <a:ext uri="{9D8B030D-6E8A-4147-A177-3AD203B41FA5}">
                      <a16:colId xmlns:a16="http://schemas.microsoft.com/office/drawing/2014/main" val="3776202112"/>
                    </a:ext>
                  </a:extLst>
                </a:gridCol>
                <a:gridCol w="246888">
                  <a:extLst>
                    <a:ext uri="{9D8B030D-6E8A-4147-A177-3AD203B41FA5}">
                      <a16:colId xmlns:a16="http://schemas.microsoft.com/office/drawing/2014/main" val="317194538"/>
                    </a:ext>
                  </a:extLst>
                </a:gridCol>
                <a:gridCol w="246888">
                  <a:extLst>
                    <a:ext uri="{9D8B030D-6E8A-4147-A177-3AD203B41FA5}">
                      <a16:colId xmlns:a16="http://schemas.microsoft.com/office/drawing/2014/main" val="2439587440"/>
                    </a:ext>
                  </a:extLst>
                </a:gridCol>
                <a:gridCol w="246888">
                  <a:extLst>
                    <a:ext uri="{9D8B030D-6E8A-4147-A177-3AD203B41FA5}">
                      <a16:colId xmlns:a16="http://schemas.microsoft.com/office/drawing/2014/main" val="2349589681"/>
                    </a:ext>
                  </a:extLst>
                </a:gridCol>
                <a:gridCol w="208280">
                  <a:extLst>
                    <a:ext uri="{9D8B030D-6E8A-4147-A177-3AD203B41FA5}">
                      <a16:colId xmlns:a16="http://schemas.microsoft.com/office/drawing/2014/main" val="1768156815"/>
                    </a:ext>
                  </a:extLst>
                </a:gridCol>
                <a:gridCol w="208280">
                  <a:extLst>
                    <a:ext uri="{9D8B030D-6E8A-4147-A177-3AD203B41FA5}">
                      <a16:colId xmlns:a16="http://schemas.microsoft.com/office/drawing/2014/main" val="771155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134428193"/>
                  </a:ext>
                </a:extLst>
              </a:tr>
            </a:tbl>
          </a:graphicData>
        </a:graphic>
      </p:graphicFrame>
      <p:sp>
        <p:nvSpPr>
          <p:cNvPr id="4" name="Text Placeholder 3">
            <a:extLst>
              <a:ext uri="{FF2B5EF4-FFF2-40B4-BE49-F238E27FC236}">
                <a16:creationId xmlns:a16="http://schemas.microsoft.com/office/drawing/2014/main" id="{FC880FB9-E634-471C-BEE5-C94651C44926}"/>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010679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A8CE5-08E4-4175-94A0-30CF828518E8}"/>
              </a:ext>
            </a:extLst>
          </p:cNvPr>
          <p:cNvSpPr>
            <a:spLocks noGrp="1"/>
          </p:cNvSpPr>
          <p:nvPr>
            <p:ph type="title"/>
          </p:nvPr>
        </p:nvSpPr>
        <p:spPr/>
        <p:txBody>
          <a:bodyPr/>
          <a:lstStyle/>
          <a:p>
            <a:r>
              <a:rPr lang="en-US"/>
              <a:t>Facebook FB (Videos) | All Pages - 2 of 4</a:t>
            </a:r>
          </a:p>
        </p:txBody>
      </p:sp>
      <p:graphicFrame>
        <p:nvGraphicFramePr>
          <p:cNvPr id="5" name="Table Placeholder 4">
            <a:extLst>
              <a:ext uri="{FF2B5EF4-FFF2-40B4-BE49-F238E27FC236}">
                <a16:creationId xmlns:a16="http://schemas.microsoft.com/office/drawing/2014/main" id="{AAAA9040-4F8E-4203-989F-EA33DA3ED274}"/>
              </a:ext>
            </a:extLst>
          </p:cNvPr>
          <p:cNvGraphicFramePr>
            <a:graphicFrameLocks noGrp="1"/>
          </p:cNvGraphicFramePr>
          <p:nvPr>
            <p:ph type="tbl" sz="quarter" idx="13"/>
            <p:extLst>
              <p:ext uri="{D42A27DB-BD31-4B8C-83A1-F6EECF244321}">
                <p14:modId xmlns:p14="http://schemas.microsoft.com/office/powerpoint/2010/main" val="2582257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81656811"/>
                    </a:ext>
                  </a:extLst>
                </a:gridCol>
                <a:gridCol w="740664">
                  <a:extLst>
                    <a:ext uri="{9D8B030D-6E8A-4147-A177-3AD203B41FA5}">
                      <a16:colId xmlns:a16="http://schemas.microsoft.com/office/drawing/2014/main" val="943271398"/>
                    </a:ext>
                  </a:extLst>
                </a:gridCol>
                <a:gridCol w="208280">
                  <a:extLst>
                    <a:ext uri="{9D8B030D-6E8A-4147-A177-3AD203B41FA5}">
                      <a16:colId xmlns:a16="http://schemas.microsoft.com/office/drawing/2014/main" val="4244326033"/>
                    </a:ext>
                  </a:extLst>
                </a:gridCol>
                <a:gridCol w="246888">
                  <a:extLst>
                    <a:ext uri="{9D8B030D-6E8A-4147-A177-3AD203B41FA5}">
                      <a16:colId xmlns:a16="http://schemas.microsoft.com/office/drawing/2014/main" val="383848904"/>
                    </a:ext>
                  </a:extLst>
                </a:gridCol>
                <a:gridCol w="246888">
                  <a:extLst>
                    <a:ext uri="{9D8B030D-6E8A-4147-A177-3AD203B41FA5}">
                      <a16:colId xmlns:a16="http://schemas.microsoft.com/office/drawing/2014/main" val="3928050557"/>
                    </a:ext>
                  </a:extLst>
                </a:gridCol>
                <a:gridCol w="246888">
                  <a:extLst>
                    <a:ext uri="{9D8B030D-6E8A-4147-A177-3AD203B41FA5}">
                      <a16:colId xmlns:a16="http://schemas.microsoft.com/office/drawing/2014/main" val="1480670510"/>
                    </a:ext>
                  </a:extLst>
                </a:gridCol>
                <a:gridCol w="246888">
                  <a:extLst>
                    <a:ext uri="{9D8B030D-6E8A-4147-A177-3AD203B41FA5}">
                      <a16:colId xmlns:a16="http://schemas.microsoft.com/office/drawing/2014/main" val="3433643757"/>
                    </a:ext>
                  </a:extLst>
                </a:gridCol>
                <a:gridCol w="246888">
                  <a:extLst>
                    <a:ext uri="{9D8B030D-6E8A-4147-A177-3AD203B41FA5}">
                      <a16:colId xmlns:a16="http://schemas.microsoft.com/office/drawing/2014/main" val="1335065375"/>
                    </a:ext>
                  </a:extLst>
                </a:gridCol>
                <a:gridCol w="246888">
                  <a:extLst>
                    <a:ext uri="{9D8B030D-6E8A-4147-A177-3AD203B41FA5}">
                      <a16:colId xmlns:a16="http://schemas.microsoft.com/office/drawing/2014/main" val="4043934019"/>
                    </a:ext>
                  </a:extLst>
                </a:gridCol>
                <a:gridCol w="246888">
                  <a:extLst>
                    <a:ext uri="{9D8B030D-6E8A-4147-A177-3AD203B41FA5}">
                      <a16:colId xmlns:a16="http://schemas.microsoft.com/office/drawing/2014/main" val="1217986862"/>
                    </a:ext>
                  </a:extLst>
                </a:gridCol>
                <a:gridCol w="246888">
                  <a:extLst>
                    <a:ext uri="{9D8B030D-6E8A-4147-A177-3AD203B41FA5}">
                      <a16:colId xmlns:a16="http://schemas.microsoft.com/office/drawing/2014/main" val="3344397775"/>
                    </a:ext>
                  </a:extLst>
                </a:gridCol>
                <a:gridCol w="246888">
                  <a:extLst>
                    <a:ext uri="{9D8B030D-6E8A-4147-A177-3AD203B41FA5}">
                      <a16:colId xmlns:a16="http://schemas.microsoft.com/office/drawing/2014/main" val="2081104804"/>
                    </a:ext>
                  </a:extLst>
                </a:gridCol>
                <a:gridCol w="246888">
                  <a:extLst>
                    <a:ext uri="{9D8B030D-6E8A-4147-A177-3AD203B41FA5}">
                      <a16:colId xmlns:a16="http://schemas.microsoft.com/office/drawing/2014/main" val="1737608011"/>
                    </a:ext>
                  </a:extLst>
                </a:gridCol>
                <a:gridCol w="246888">
                  <a:extLst>
                    <a:ext uri="{9D8B030D-6E8A-4147-A177-3AD203B41FA5}">
                      <a16:colId xmlns:a16="http://schemas.microsoft.com/office/drawing/2014/main" val="2404674687"/>
                    </a:ext>
                  </a:extLst>
                </a:gridCol>
                <a:gridCol w="246888">
                  <a:extLst>
                    <a:ext uri="{9D8B030D-6E8A-4147-A177-3AD203B41FA5}">
                      <a16:colId xmlns:a16="http://schemas.microsoft.com/office/drawing/2014/main" val="506360647"/>
                    </a:ext>
                  </a:extLst>
                </a:gridCol>
                <a:gridCol w="246888">
                  <a:extLst>
                    <a:ext uri="{9D8B030D-6E8A-4147-A177-3AD203B41FA5}">
                      <a16:colId xmlns:a16="http://schemas.microsoft.com/office/drawing/2014/main" val="3066773931"/>
                    </a:ext>
                  </a:extLst>
                </a:gridCol>
                <a:gridCol w="246888">
                  <a:extLst>
                    <a:ext uri="{9D8B030D-6E8A-4147-A177-3AD203B41FA5}">
                      <a16:colId xmlns:a16="http://schemas.microsoft.com/office/drawing/2014/main" val="3423239228"/>
                    </a:ext>
                  </a:extLst>
                </a:gridCol>
                <a:gridCol w="246888">
                  <a:extLst>
                    <a:ext uri="{9D8B030D-6E8A-4147-A177-3AD203B41FA5}">
                      <a16:colId xmlns:a16="http://schemas.microsoft.com/office/drawing/2014/main" val="3756371685"/>
                    </a:ext>
                  </a:extLst>
                </a:gridCol>
                <a:gridCol w="246888">
                  <a:extLst>
                    <a:ext uri="{9D8B030D-6E8A-4147-A177-3AD203B41FA5}">
                      <a16:colId xmlns:a16="http://schemas.microsoft.com/office/drawing/2014/main" val="656577701"/>
                    </a:ext>
                  </a:extLst>
                </a:gridCol>
                <a:gridCol w="246888">
                  <a:extLst>
                    <a:ext uri="{9D8B030D-6E8A-4147-A177-3AD203B41FA5}">
                      <a16:colId xmlns:a16="http://schemas.microsoft.com/office/drawing/2014/main" val="3642676847"/>
                    </a:ext>
                  </a:extLst>
                </a:gridCol>
                <a:gridCol w="246888">
                  <a:extLst>
                    <a:ext uri="{9D8B030D-6E8A-4147-A177-3AD203B41FA5}">
                      <a16:colId xmlns:a16="http://schemas.microsoft.com/office/drawing/2014/main" val="3541638651"/>
                    </a:ext>
                  </a:extLst>
                </a:gridCol>
                <a:gridCol w="246888">
                  <a:extLst>
                    <a:ext uri="{9D8B030D-6E8A-4147-A177-3AD203B41FA5}">
                      <a16:colId xmlns:a16="http://schemas.microsoft.com/office/drawing/2014/main" val="750203682"/>
                    </a:ext>
                  </a:extLst>
                </a:gridCol>
                <a:gridCol w="246888">
                  <a:extLst>
                    <a:ext uri="{9D8B030D-6E8A-4147-A177-3AD203B41FA5}">
                      <a16:colId xmlns:a16="http://schemas.microsoft.com/office/drawing/2014/main" val="1135198985"/>
                    </a:ext>
                  </a:extLst>
                </a:gridCol>
                <a:gridCol w="208280">
                  <a:extLst>
                    <a:ext uri="{9D8B030D-6E8A-4147-A177-3AD203B41FA5}">
                      <a16:colId xmlns:a16="http://schemas.microsoft.com/office/drawing/2014/main" val="2612285962"/>
                    </a:ext>
                  </a:extLst>
                </a:gridCol>
                <a:gridCol w="208280">
                  <a:extLst>
                    <a:ext uri="{9D8B030D-6E8A-4147-A177-3AD203B41FA5}">
                      <a16:colId xmlns:a16="http://schemas.microsoft.com/office/drawing/2014/main" val="325208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84518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Tirol - 2020-06-10 17:32:10</a:t>
                      </a:r>
                      <a:r>
                        <a:rPr kumimoji="0" lang="en-US" sz="1000" b="0" i="0" u="none" strike="noStrike" kern="1200" cap="none" spc="0" normalizeH="0" baseline="0" noProof="0">
                          <a:ln>
                            <a:noFill/>
                          </a:ln>
                          <a:solidFill>
                            <a:prstClr val="black"/>
                          </a:solidFill>
                          <a:effectLst/>
                          <a:uLnTx/>
                          <a:uFillTx/>
                          <a:latin typeface="+mn-lt"/>
                          <a:ea typeface="+mn-ea"/>
                          <a:cs typeface="+mn-cs"/>
                        </a:rPr>
                        <a:t>
 More than 10,000 animal species and 1,800 plants have found perfect the perfect refuge amidst the Hohe Tauern Mountains.⛰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https://scontent-iad3-1.xx.fbcdn.net/v/t15.5256-10/p160x160/101409805_254572059108476_5793632935664714375_n.jpg?_nc_cat=103&amp;_nc_sid=08861d&amp;_nc_ohc=BQ_fj-LkwY0AX9wbVI9&amp;_nc_ht=scontent-iad3-1.xx&amp;oh=cd7647e3d7e13b74f0d2f8e53b0ed863&amp;oe=5F09849D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46.67 %</a:t>
                      </a:r>
                    </a:p>
                  </a:txBody>
                  <a:tcPr/>
                </a:tc>
                <a:extLst>
                  <a:ext uri="{0D108BD9-81ED-4DB2-BD59-A6C34878D82A}">
                    <a16:rowId xmlns:a16="http://schemas.microsoft.com/office/drawing/2014/main" val="269432199"/>
                  </a:ext>
                </a:extLst>
              </a:tr>
            </a:tbl>
          </a:graphicData>
        </a:graphic>
      </p:graphicFrame>
      <p:sp>
        <p:nvSpPr>
          <p:cNvPr id="4" name="Text Placeholder 3">
            <a:extLst>
              <a:ext uri="{FF2B5EF4-FFF2-40B4-BE49-F238E27FC236}">
                <a16:creationId xmlns:a16="http://schemas.microsoft.com/office/drawing/2014/main" id="{1A8EE9C6-9C26-475D-B1A7-D89ACA8FBF48}"/>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447466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D8E82-6F10-4270-80D6-73452416FC29}"/>
              </a:ext>
            </a:extLst>
          </p:cNvPr>
          <p:cNvSpPr>
            <a:spLocks noGrp="1"/>
          </p:cNvSpPr>
          <p:nvPr>
            <p:ph type="title"/>
          </p:nvPr>
        </p:nvSpPr>
        <p:spPr/>
        <p:txBody>
          <a:bodyPr/>
          <a:lstStyle/>
          <a:p>
            <a:r>
              <a:rPr lang="en-US"/>
              <a:t>Facebook FB (Videos) | All Pages - 3 of 4</a:t>
            </a:r>
          </a:p>
        </p:txBody>
      </p:sp>
      <p:graphicFrame>
        <p:nvGraphicFramePr>
          <p:cNvPr id="5" name="Table Placeholder 4">
            <a:extLst>
              <a:ext uri="{FF2B5EF4-FFF2-40B4-BE49-F238E27FC236}">
                <a16:creationId xmlns:a16="http://schemas.microsoft.com/office/drawing/2014/main" id="{DBFAAE60-71DD-4090-9CD4-CAFDD4A2D790}"/>
              </a:ext>
            </a:extLst>
          </p:cNvPr>
          <p:cNvGraphicFramePr>
            <a:graphicFrameLocks noGrp="1"/>
          </p:cNvGraphicFramePr>
          <p:nvPr>
            <p:ph type="tbl" sz="quarter" idx="13"/>
            <p:extLst>
              <p:ext uri="{D42A27DB-BD31-4B8C-83A1-F6EECF244321}">
                <p14:modId xmlns:p14="http://schemas.microsoft.com/office/powerpoint/2010/main" val="1531452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578745383"/>
                    </a:ext>
                  </a:extLst>
                </a:gridCol>
                <a:gridCol w="740664">
                  <a:extLst>
                    <a:ext uri="{9D8B030D-6E8A-4147-A177-3AD203B41FA5}">
                      <a16:colId xmlns:a16="http://schemas.microsoft.com/office/drawing/2014/main" val="1771439712"/>
                    </a:ext>
                  </a:extLst>
                </a:gridCol>
                <a:gridCol w="208280">
                  <a:extLst>
                    <a:ext uri="{9D8B030D-6E8A-4147-A177-3AD203B41FA5}">
                      <a16:colId xmlns:a16="http://schemas.microsoft.com/office/drawing/2014/main" val="3797456867"/>
                    </a:ext>
                  </a:extLst>
                </a:gridCol>
                <a:gridCol w="246888">
                  <a:extLst>
                    <a:ext uri="{9D8B030D-6E8A-4147-A177-3AD203B41FA5}">
                      <a16:colId xmlns:a16="http://schemas.microsoft.com/office/drawing/2014/main" val="2126438913"/>
                    </a:ext>
                  </a:extLst>
                </a:gridCol>
                <a:gridCol w="246888">
                  <a:extLst>
                    <a:ext uri="{9D8B030D-6E8A-4147-A177-3AD203B41FA5}">
                      <a16:colId xmlns:a16="http://schemas.microsoft.com/office/drawing/2014/main" val="3286984642"/>
                    </a:ext>
                  </a:extLst>
                </a:gridCol>
                <a:gridCol w="246888">
                  <a:extLst>
                    <a:ext uri="{9D8B030D-6E8A-4147-A177-3AD203B41FA5}">
                      <a16:colId xmlns:a16="http://schemas.microsoft.com/office/drawing/2014/main" val="3898035555"/>
                    </a:ext>
                  </a:extLst>
                </a:gridCol>
                <a:gridCol w="246888">
                  <a:extLst>
                    <a:ext uri="{9D8B030D-6E8A-4147-A177-3AD203B41FA5}">
                      <a16:colId xmlns:a16="http://schemas.microsoft.com/office/drawing/2014/main" val="2570462820"/>
                    </a:ext>
                  </a:extLst>
                </a:gridCol>
                <a:gridCol w="246888">
                  <a:extLst>
                    <a:ext uri="{9D8B030D-6E8A-4147-A177-3AD203B41FA5}">
                      <a16:colId xmlns:a16="http://schemas.microsoft.com/office/drawing/2014/main" val="240699596"/>
                    </a:ext>
                  </a:extLst>
                </a:gridCol>
                <a:gridCol w="246888">
                  <a:extLst>
                    <a:ext uri="{9D8B030D-6E8A-4147-A177-3AD203B41FA5}">
                      <a16:colId xmlns:a16="http://schemas.microsoft.com/office/drawing/2014/main" val="420520669"/>
                    </a:ext>
                  </a:extLst>
                </a:gridCol>
                <a:gridCol w="246888">
                  <a:extLst>
                    <a:ext uri="{9D8B030D-6E8A-4147-A177-3AD203B41FA5}">
                      <a16:colId xmlns:a16="http://schemas.microsoft.com/office/drawing/2014/main" val="3925990758"/>
                    </a:ext>
                  </a:extLst>
                </a:gridCol>
                <a:gridCol w="246888">
                  <a:extLst>
                    <a:ext uri="{9D8B030D-6E8A-4147-A177-3AD203B41FA5}">
                      <a16:colId xmlns:a16="http://schemas.microsoft.com/office/drawing/2014/main" val="3541861358"/>
                    </a:ext>
                  </a:extLst>
                </a:gridCol>
                <a:gridCol w="246888">
                  <a:extLst>
                    <a:ext uri="{9D8B030D-6E8A-4147-A177-3AD203B41FA5}">
                      <a16:colId xmlns:a16="http://schemas.microsoft.com/office/drawing/2014/main" val="3133785613"/>
                    </a:ext>
                  </a:extLst>
                </a:gridCol>
                <a:gridCol w="246888">
                  <a:extLst>
                    <a:ext uri="{9D8B030D-6E8A-4147-A177-3AD203B41FA5}">
                      <a16:colId xmlns:a16="http://schemas.microsoft.com/office/drawing/2014/main" val="3688587477"/>
                    </a:ext>
                  </a:extLst>
                </a:gridCol>
                <a:gridCol w="246888">
                  <a:extLst>
                    <a:ext uri="{9D8B030D-6E8A-4147-A177-3AD203B41FA5}">
                      <a16:colId xmlns:a16="http://schemas.microsoft.com/office/drawing/2014/main" val="2638050313"/>
                    </a:ext>
                  </a:extLst>
                </a:gridCol>
                <a:gridCol w="246888">
                  <a:extLst>
                    <a:ext uri="{9D8B030D-6E8A-4147-A177-3AD203B41FA5}">
                      <a16:colId xmlns:a16="http://schemas.microsoft.com/office/drawing/2014/main" val="3454877094"/>
                    </a:ext>
                  </a:extLst>
                </a:gridCol>
                <a:gridCol w="246888">
                  <a:extLst>
                    <a:ext uri="{9D8B030D-6E8A-4147-A177-3AD203B41FA5}">
                      <a16:colId xmlns:a16="http://schemas.microsoft.com/office/drawing/2014/main" val="3639465387"/>
                    </a:ext>
                  </a:extLst>
                </a:gridCol>
                <a:gridCol w="246888">
                  <a:extLst>
                    <a:ext uri="{9D8B030D-6E8A-4147-A177-3AD203B41FA5}">
                      <a16:colId xmlns:a16="http://schemas.microsoft.com/office/drawing/2014/main" val="1601390899"/>
                    </a:ext>
                  </a:extLst>
                </a:gridCol>
                <a:gridCol w="246888">
                  <a:extLst>
                    <a:ext uri="{9D8B030D-6E8A-4147-A177-3AD203B41FA5}">
                      <a16:colId xmlns:a16="http://schemas.microsoft.com/office/drawing/2014/main" val="631542929"/>
                    </a:ext>
                  </a:extLst>
                </a:gridCol>
                <a:gridCol w="246888">
                  <a:extLst>
                    <a:ext uri="{9D8B030D-6E8A-4147-A177-3AD203B41FA5}">
                      <a16:colId xmlns:a16="http://schemas.microsoft.com/office/drawing/2014/main" val="2491576523"/>
                    </a:ext>
                  </a:extLst>
                </a:gridCol>
                <a:gridCol w="246888">
                  <a:extLst>
                    <a:ext uri="{9D8B030D-6E8A-4147-A177-3AD203B41FA5}">
                      <a16:colId xmlns:a16="http://schemas.microsoft.com/office/drawing/2014/main" val="3179668052"/>
                    </a:ext>
                  </a:extLst>
                </a:gridCol>
                <a:gridCol w="246888">
                  <a:extLst>
                    <a:ext uri="{9D8B030D-6E8A-4147-A177-3AD203B41FA5}">
                      <a16:colId xmlns:a16="http://schemas.microsoft.com/office/drawing/2014/main" val="3042562809"/>
                    </a:ext>
                  </a:extLst>
                </a:gridCol>
                <a:gridCol w="246888">
                  <a:extLst>
                    <a:ext uri="{9D8B030D-6E8A-4147-A177-3AD203B41FA5}">
                      <a16:colId xmlns:a16="http://schemas.microsoft.com/office/drawing/2014/main" val="1051977634"/>
                    </a:ext>
                  </a:extLst>
                </a:gridCol>
                <a:gridCol w="246888">
                  <a:extLst>
                    <a:ext uri="{9D8B030D-6E8A-4147-A177-3AD203B41FA5}">
                      <a16:colId xmlns:a16="http://schemas.microsoft.com/office/drawing/2014/main" val="1966480863"/>
                    </a:ext>
                  </a:extLst>
                </a:gridCol>
                <a:gridCol w="208280">
                  <a:extLst>
                    <a:ext uri="{9D8B030D-6E8A-4147-A177-3AD203B41FA5}">
                      <a16:colId xmlns:a16="http://schemas.microsoft.com/office/drawing/2014/main" val="477346250"/>
                    </a:ext>
                  </a:extLst>
                </a:gridCol>
                <a:gridCol w="208280">
                  <a:extLst>
                    <a:ext uri="{9D8B030D-6E8A-4147-A177-3AD203B41FA5}">
                      <a16:colId xmlns:a16="http://schemas.microsoft.com/office/drawing/2014/main" val="924507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5610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kultur.tirol - 2020-06-10 17:00:51</a:t>
                      </a:r>
                      <a:r>
                        <a:rPr kumimoji="0" lang="de-DE" sz="1000" b="0" i="0" u="none" strike="noStrike" kern="1200" cap="none" spc="0" normalizeH="0" baseline="0" noProof="0">
                          <a:ln>
                            <a:noFill/>
                          </a:ln>
                          <a:solidFill>
                            <a:prstClr val="black"/>
                          </a:solidFill>
                          <a:effectLst/>
                          <a:uLnTx/>
                          <a:uFillTx/>
                          <a:latin typeface="+mn-lt"/>
                          <a:ea typeface="+mn-ea"/>
                          <a:cs typeface="+mn-cs"/>
                        </a:rPr>
                        <a:t>
 Wir genießen die 30 glitzernden Sekunden aus den Swarovski Kristallwelten✨ Immer mehr kulturelle Sehenswürdigkeiten öffnen ihre Pforten und freuen sich über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https://scontent-iad3-1.xx.fbcdn.net/v/t15.5256-10/p160x160/101244745_646492729541881_8765122102458556853_n.jpg?_nc_cat=105&amp;_nc_sid=08861d&amp;_nc_ohc=NIhzqMYA_W8AX9t5VDR&amp;_nc_ht=scontent-iad3-1.xx&amp;oh=846269101dc824d4c3cd9c9a86759253&amp;oe=5F09DE32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73.45 %</a:t>
                      </a:r>
                    </a:p>
                  </a:txBody>
                  <a:tcPr/>
                </a:tc>
                <a:extLst>
                  <a:ext uri="{0D108BD9-81ED-4DB2-BD59-A6C34878D82A}">
                    <a16:rowId xmlns:a16="http://schemas.microsoft.com/office/drawing/2014/main" val="2187455650"/>
                  </a:ext>
                </a:extLst>
              </a:tr>
            </a:tbl>
          </a:graphicData>
        </a:graphic>
      </p:graphicFrame>
      <p:sp>
        <p:nvSpPr>
          <p:cNvPr id="4" name="Text Placeholder 3">
            <a:extLst>
              <a:ext uri="{FF2B5EF4-FFF2-40B4-BE49-F238E27FC236}">
                <a16:creationId xmlns:a16="http://schemas.microsoft.com/office/drawing/2014/main" id="{C591EC30-ADF5-4AF1-BD7D-B32B15FD44BD}"/>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2625052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4B83-E384-4DF5-994C-36FB6CA8E367}"/>
              </a:ext>
            </a:extLst>
          </p:cNvPr>
          <p:cNvSpPr>
            <a:spLocks noGrp="1"/>
          </p:cNvSpPr>
          <p:nvPr>
            <p:ph type="title"/>
          </p:nvPr>
        </p:nvSpPr>
        <p:spPr/>
        <p:txBody>
          <a:bodyPr/>
          <a:lstStyle/>
          <a:p>
            <a:r>
              <a:rPr lang="en-US"/>
              <a:t>Facebook FB (Videos) | All Pages - 4 of 4</a:t>
            </a:r>
          </a:p>
        </p:txBody>
      </p:sp>
      <p:graphicFrame>
        <p:nvGraphicFramePr>
          <p:cNvPr id="5" name="Table Placeholder 4">
            <a:extLst>
              <a:ext uri="{FF2B5EF4-FFF2-40B4-BE49-F238E27FC236}">
                <a16:creationId xmlns:a16="http://schemas.microsoft.com/office/drawing/2014/main" id="{ECCDC328-C69A-4472-A68B-7D564F0FFF9A}"/>
              </a:ext>
            </a:extLst>
          </p:cNvPr>
          <p:cNvGraphicFramePr>
            <a:graphicFrameLocks noGrp="1"/>
          </p:cNvGraphicFramePr>
          <p:nvPr>
            <p:ph type="tbl" sz="quarter" idx="13"/>
            <p:extLst>
              <p:ext uri="{D42A27DB-BD31-4B8C-83A1-F6EECF244321}">
                <p14:modId xmlns:p14="http://schemas.microsoft.com/office/powerpoint/2010/main" val="142557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80999798"/>
                    </a:ext>
                  </a:extLst>
                </a:gridCol>
                <a:gridCol w="740664">
                  <a:extLst>
                    <a:ext uri="{9D8B030D-6E8A-4147-A177-3AD203B41FA5}">
                      <a16:colId xmlns:a16="http://schemas.microsoft.com/office/drawing/2014/main" val="2158619101"/>
                    </a:ext>
                  </a:extLst>
                </a:gridCol>
                <a:gridCol w="208280">
                  <a:extLst>
                    <a:ext uri="{9D8B030D-6E8A-4147-A177-3AD203B41FA5}">
                      <a16:colId xmlns:a16="http://schemas.microsoft.com/office/drawing/2014/main" val="384145978"/>
                    </a:ext>
                  </a:extLst>
                </a:gridCol>
                <a:gridCol w="246888">
                  <a:extLst>
                    <a:ext uri="{9D8B030D-6E8A-4147-A177-3AD203B41FA5}">
                      <a16:colId xmlns:a16="http://schemas.microsoft.com/office/drawing/2014/main" val="4002101251"/>
                    </a:ext>
                  </a:extLst>
                </a:gridCol>
                <a:gridCol w="246888">
                  <a:extLst>
                    <a:ext uri="{9D8B030D-6E8A-4147-A177-3AD203B41FA5}">
                      <a16:colId xmlns:a16="http://schemas.microsoft.com/office/drawing/2014/main" val="3243460405"/>
                    </a:ext>
                  </a:extLst>
                </a:gridCol>
                <a:gridCol w="246888">
                  <a:extLst>
                    <a:ext uri="{9D8B030D-6E8A-4147-A177-3AD203B41FA5}">
                      <a16:colId xmlns:a16="http://schemas.microsoft.com/office/drawing/2014/main" val="2606202705"/>
                    </a:ext>
                  </a:extLst>
                </a:gridCol>
                <a:gridCol w="246888">
                  <a:extLst>
                    <a:ext uri="{9D8B030D-6E8A-4147-A177-3AD203B41FA5}">
                      <a16:colId xmlns:a16="http://schemas.microsoft.com/office/drawing/2014/main" val="3663810774"/>
                    </a:ext>
                  </a:extLst>
                </a:gridCol>
                <a:gridCol w="246888">
                  <a:extLst>
                    <a:ext uri="{9D8B030D-6E8A-4147-A177-3AD203B41FA5}">
                      <a16:colId xmlns:a16="http://schemas.microsoft.com/office/drawing/2014/main" val="2212694683"/>
                    </a:ext>
                  </a:extLst>
                </a:gridCol>
                <a:gridCol w="246888">
                  <a:extLst>
                    <a:ext uri="{9D8B030D-6E8A-4147-A177-3AD203B41FA5}">
                      <a16:colId xmlns:a16="http://schemas.microsoft.com/office/drawing/2014/main" val="172678689"/>
                    </a:ext>
                  </a:extLst>
                </a:gridCol>
                <a:gridCol w="246888">
                  <a:extLst>
                    <a:ext uri="{9D8B030D-6E8A-4147-A177-3AD203B41FA5}">
                      <a16:colId xmlns:a16="http://schemas.microsoft.com/office/drawing/2014/main" val="1766441251"/>
                    </a:ext>
                  </a:extLst>
                </a:gridCol>
                <a:gridCol w="246888">
                  <a:extLst>
                    <a:ext uri="{9D8B030D-6E8A-4147-A177-3AD203B41FA5}">
                      <a16:colId xmlns:a16="http://schemas.microsoft.com/office/drawing/2014/main" val="78751899"/>
                    </a:ext>
                  </a:extLst>
                </a:gridCol>
                <a:gridCol w="246888">
                  <a:extLst>
                    <a:ext uri="{9D8B030D-6E8A-4147-A177-3AD203B41FA5}">
                      <a16:colId xmlns:a16="http://schemas.microsoft.com/office/drawing/2014/main" val="2526414561"/>
                    </a:ext>
                  </a:extLst>
                </a:gridCol>
                <a:gridCol w="246888">
                  <a:extLst>
                    <a:ext uri="{9D8B030D-6E8A-4147-A177-3AD203B41FA5}">
                      <a16:colId xmlns:a16="http://schemas.microsoft.com/office/drawing/2014/main" val="3403334623"/>
                    </a:ext>
                  </a:extLst>
                </a:gridCol>
                <a:gridCol w="246888">
                  <a:extLst>
                    <a:ext uri="{9D8B030D-6E8A-4147-A177-3AD203B41FA5}">
                      <a16:colId xmlns:a16="http://schemas.microsoft.com/office/drawing/2014/main" val="2150539210"/>
                    </a:ext>
                  </a:extLst>
                </a:gridCol>
                <a:gridCol w="246888">
                  <a:extLst>
                    <a:ext uri="{9D8B030D-6E8A-4147-A177-3AD203B41FA5}">
                      <a16:colId xmlns:a16="http://schemas.microsoft.com/office/drawing/2014/main" val="1228806320"/>
                    </a:ext>
                  </a:extLst>
                </a:gridCol>
                <a:gridCol w="246888">
                  <a:extLst>
                    <a:ext uri="{9D8B030D-6E8A-4147-A177-3AD203B41FA5}">
                      <a16:colId xmlns:a16="http://schemas.microsoft.com/office/drawing/2014/main" val="2946126361"/>
                    </a:ext>
                  </a:extLst>
                </a:gridCol>
                <a:gridCol w="246888">
                  <a:extLst>
                    <a:ext uri="{9D8B030D-6E8A-4147-A177-3AD203B41FA5}">
                      <a16:colId xmlns:a16="http://schemas.microsoft.com/office/drawing/2014/main" val="2769859461"/>
                    </a:ext>
                  </a:extLst>
                </a:gridCol>
                <a:gridCol w="246888">
                  <a:extLst>
                    <a:ext uri="{9D8B030D-6E8A-4147-A177-3AD203B41FA5}">
                      <a16:colId xmlns:a16="http://schemas.microsoft.com/office/drawing/2014/main" val="3043910714"/>
                    </a:ext>
                  </a:extLst>
                </a:gridCol>
                <a:gridCol w="246888">
                  <a:extLst>
                    <a:ext uri="{9D8B030D-6E8A-4147-A177-3AD203B41FA5}">
                      <a16:colId xmlns:a16="http://schemas.microsoft.com/office/drawing/2014/main" val="2716225901"/>
                    </a:ext>
                  </a:extLst>
                </a:gridCol>
                <a:gridCol w="246888">
                  <a:extLst>
                    <a:ext uri="{9D8B030D-6E8A-4147-A177-3AD203B41FA5}">
                      <a16:colId xmlns:a16="http://schemas.microsoft.com/office/drawing/2014/main" val="2374151250"/>
                    </a:ext>
                  </a:extLst>
                </a:gridCol>
                <a:gridCol w="246888">
                  <a:extLst>
                    <a:ext uri="{9D8B030D-6E8A-4147-A177-3AD203B41FA5}">
                      <a16:colId xmlns:a16="http://schemas.microsoft.com/office/drawing/2014/main" val="3640894682"/>
                    </a:ext>
                  </a:extLst>
                </a:gridCol>
                <a:gridCol w="246888">
                  <a:extLst>
                    <a:ext uri="{9D8B030D-6E8A-4147-A177-3AD203B41FA5}">
                      <a16:colId xmlns:a16="http://schemas.microsoft.com/office/drawing/2014/main" val="3706017115"/>
                    </a:ext>
                  </a:extLst>
                </a:gridCol>
                <a:gridCol w="246888">
                  <a:extLst>
                    <a:ext uri="{9D8B030D-6E8A-4147-A177-3AD203B41FA5}">
                      <a16:colId xmlns:a16="http://schemas.microsoft.com/office/drawing/2014/main" val="3577595979"/>
                    </a:ext>
                  </a:extLst>
                </a:gridCol>
                <a:gridCol w="208280">
                  <a:extLst>
                    <a:ext uri="{9D8B030D-6E8A-4147-A177-3AD203B41FA5}">
                      <a16:colId xmlns:a16="http://schemas.microsoft.com/office/drawing/2014/main" val="667340357"/>
                    </a:ext>
                  </a:extLst>
                </a:gridCol>
                <a:gridCol w="208280">
                  <a:extLst>
                    <a:ext uri="{9D8B030D-6E8A-4147-A177-3AD203B41FA5}">
                      <a16:colId xmlns:a16="http://schemas.microsoft.com/office/drawing/2014/main" val="812366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2430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Tirol - Herz der Alpen - 2020-06-05 10:45:54</a:t>
                      </a:r>
                      <a:r>
                        <a:rPr kumimoji="0" lang="de-DE" sz="1000" b="0" i="0" u="none" strike="noStrike" kern="1200" cap="none" spc="0" normalizeH="0" baseline="0" noProof="0">
                          <a:ln>
                            <a:noFill/>
                          </a:ln>
                          <a:solidFill>
                            <a:prstClr val="black"/>
                          </a:solidFill>
                          <a:effectLst/>
                          <a:uLnTx/>
                          <a:uFillTx/>
                          <a:latin typeface="+mn-lt"/>
                          <a:ea typeface="+mn-ea"/>
                          <a:cs typeface="+mn-cs"/>
                        </a:rPr>
                        <a:t>
 Tirol, Abstand, Verbundenheit – Wir haben Tiroler Künstler beauftragt, diese Begriffe in ihr nächstes Kunstwerk einzubauen. 🎨
Heute dran: Jamie Niederer 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https://scontent-iad3-1.xx.fbcdn.net/v/t15.5256-10/p160x160/98315952_259307558465063_7303285745874108416_n.jpg?_nc_cat=101&amp;_nc_sid=08861d&amp;_nc_ohc=Mz8L3nga3UcAX8yF8Cr&amp;_nc_ht=scontent-iad3-1.xx&amp;oh=4cbb9e1103fe37652bbdaac18f1f573d&amp;oe=5F06CBFB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93.92 %</a:t>
                      </a:r>
                    </a:p>
                  </a:txBody>
                  <a:tcPr/>
                </a:tc>
                <a:extLst>
                  <a:ext uri="{0D108BD9-81ED-4DB2-BD59-A6C34878D82A}">
                    <a16:rowId xmlns:a16="http://schemas.microsoft.com/office/drawing/2014/main" val="347592874"/>
                  </a:ext>
                </a:extLst>
              </a:tr>
            </a:tbl>
          </a:graphicData>
        </a:graphic>
      </p:graphicFrame>
      <p:sp>
        <p:nvSpPr>
          <p:cNvPr id="4" name="Text Placeholder 3">
            <a:extLst>
              <a:ext uri="{FF2B5EF4-FFF2-40B4-BE49-F238E27FC236}">
                <a16:creationId xmlns:a16="http://schemas.microsoft.com/office/drawing/2014/main" id="{29C9DB6D-9261-4289-8102-A5CFA0D85B30}"/>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791062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CD6F8-95F6-48FC-8986-2B50C50F049A}"/>
              </a:ext>
            </a:extLst>
          </p:cNvPr>
          <p:cNvSpPr>
            <a:spLocks noGrp="1"/>
          </p:cNvSpPr>
          <p:nvPr>
            <p:ph type="title"/>
          </p:nvPr>
        </p:nvSpPr>
        <p:spPr/>
        <p:txBody>
          <a:bodyPr/>
          <a:lstStyle/>
          <a:p>
            <a:r>
              <a:rPr lang="de-DE"/>
              <a:t>Instagram Instagram - Überblick | All Pages</a:t>
            </a:r>
            <a:endParaRPr lang="en-US"/>
          </a:p>
        </p:txBody>
      </p:sp>
      <p:graphicFrame>
        <p:nvGraphicFramePr>
          <p:cNvPr id="5" name="Table Placeholder 4">
            <a:extLst>
              <a:ext uri="{FF2B5EF4-FFF2-40B4-BE49-F238E27FC236}">
                <a16:creationId xmlns:a16="http://schemas.microsoft.com/office/drawing/2014/main" id="{C6766570-8FB9-4B77-9BEF-D651B66F4BF8}"/>
              </a:ext>
            </a:extLst>
          </p:cNvPr>
          <p:cNvGraphicFramePr>
            <a:graphicFrameLocks noGrp="1"/>
          </p:cNvGraphicFramePr>
          <p:nvPr>
            <p:ph type="tbl" sz="quarter" idx="13"/>
            <p:extLst>
              <p:ext uri="{D42A27DB-BD31-4B8C-83A1-F6EECF244321}">
                <p14:modId xmlns:p14="http://schemas.microsoft.com/office/powerpoint/2010/main" val="1575522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978030870"/>
                    </a:ext>
                  </a:extLst>
                </a:gridCol>
                <a:gridCol w="493776">
                  <a:extLst>
                    <a:ext uri="{9D8B030D-6E8A-4147-A177-3AD203B41FA5}">
                      <a16:colId xmlns:a16="http://schemas.microsoft.com/office/drawing/2014/main" val="1362927481"/>
                    </a:ext>
                  </a:extLst>
                </a:gridCol>
                <a:gridCol w="493776">
                  <a:extLst>
                    <a:ext uri="{9D8B030D-6E8A-4147-A177-3AD203B41FA5}">
                      <a16:colId xmlns:a16="http://schemas.microsoft.com/office/drawing/2014/main" val="3995466446"/>
                    </a:ext>
                  </a:extLst>
                </a:gridCol>
                <a:gridCol w="493776">
                  <a:extLst>
                    <a:ext uri="{9D8B030D-6E8A-4147-A177-3AD203B41FA5}">
                      <a16:colId xmlns:a16="http://schemas.microsoft.com/office/drawing/2014/main" val="4232619812"/>
                    </a:ext>
                  </a:extLst>
                </a:gridCol>
                <a:gridCol w="493776">
                  <a:extLst>
                    <a:ext uri="{9D8B030D-6E8A-4147-A177-3AD203B41FA5}">
                      <a16:colId xmlns:a16="http://schemas.microsoft.com/office/drawing/2014/main" val="800864165"/>
                    </a:ext>
                  </a:extLst>
                </a:gridCol>
                <a:gridCol w="493776">
                  <a:extLst>
                    <a:ext uri="{9D8B030D-6E8A-4147-A177-3AD203B41FA5}">
                      <a16:colId xmlns:a16="http://schemas.microsoft.com/office/drawing/2014/main" val="991974993"/>
                    </a:ext>
                  </a:extLst>
                </a:gridCol>
                <a:gridCol w="493776">
                  <a:extLst>
                    <a:ext uri="{9D8B030D-6E8A-4147-A177-3AD203B41FA5}">
                      <a16:colId xmlns:a16="http://schemas.microsoft.com/office/drawing/2014/main" val="4157658608"/>
                    </a:ext>
                  </a:extLst>
                </a:gridCol>
                <a:gridCol w="493776">
                  <a:extLst>
                    <a:ext uri="{9D8B030D-6E8A-4147-A177-3AD203B41FA5}">
                      <a16:colId xmlns:a16="http://schemas.microsoft.com/office/drawing/2014/main" val="847483231"/>
                    </a:ext>
                  </a:extLst>
                </a:gridCol>
                <a:gridCol w="493776">
                  <a:extLst>
                    <a:ext uri="{9D8B030D-6E8A-4147-A177-3AD203B41FA5}">
                      <a16:colId xmlns:a16="http://schemas.microsoft.com/office/drawing/2014/main" val="128500567"/>
                    </a:ext>
                  </a:extLst>
                </a:gridCol>
                <a:gridCol w="493776">
                  <a:extLst>
                    <a:ext uri="{9D8B030D-6E8A-4147-A177-3AD203B41FA5}">
                      <a16:colId xmlns:a16="http://schemas.microsoft.com/office/drawing/2014/main" val="3861763148"/>
                    </a:ext>
                  </a:extLst>
                </a:gridCol>
                <a:gridCol w="493776">
                  <a:extLst>
                    <a:ext uri="{9D8B030D-6E8A-4147-A177-3AD203B41FA5}">
                      <a16:colId xmlns:a16="http://schemas.microsoft.com/office/drawing/2014/main" val="2290912141"/>
                    </a:ext>
                  </a:extLst>
                </a:gridCol>
                <a:gridCol w="493776">
                  <a:extLst>
                    <a:ext uri="{9D8B030D-6E8A-4147-A177-3AD203B41FA5}">
                      <a16:colId xmlns:a16="http://schemas.microsoft.com/office/drawing/2014/main" val="2873984148"/>
                    </a:ext>
                  </a:extLst>
                </a:gridCol>
                <a:gridCol w="493776">
                  <a:extLst>
                    <a:ext uri="{9D8B030D-6E8A-4147-A177-3AD203B41FA5}">
                      <a16:colId xmlns:a16="http://schemas.microsoft.com/office/drawing/2014/main" val="1327302302"/>
                    </a:ext>
                  </a:extLst>
                </a:gridCol>
                <a:gridCol w="493776">
                  <a:extLst>
                    <a:ext uri="{9D8B030D-6E8A-4147-A177-3AD203B41FA5}">
                      <a16:colId xmlns:a16="http://schemas.microsoft.com/office/drawing/2014/main" val="1829715638"/>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95210106"/>
                  </a:ext>
                </a:extLst>
              </a:tr>
              <a:tr h="370840">
                <a:tc>
                  <a:txBody>
                    <a:bodyPr/>
                    <a:lstStyle/>
                    <a:p>
                      <a:r>
                        <a:rPr lang="en-US" sz="1000"/>
                        <a:t>visittirol</a:t>
                      </a:r>
                    </a:p>
                  </a:txBody>
                  <a:tcPr/>
                </a:tc>
                <a:tc>
                  <a:txBody>
                    <a:bodyPr/>
                    <a:lstStyle/>
                    <a:p>
                      <a:r>
                        <a:rPr lang="en-US" sz="1000"/>
                        <a:t>7</a:t>
                      </a:r>
                    </a:p>
                  </a:txBody>
                  <a:tcPr/>
                </a:tc>
                <a:tc>
                  <a:txBody>
                    <a:bodyPr/>
                    <a:lstStyle/>
                    <a:p>
                      <a:r>
                        <a:rPr lang="en-US" sz="1000"/>
                        <a:t>51</a:t>
                      </a:r>
                    </a:p>
                  </a:txBody>
                  <a:tcPr/>
                </a:tc>
                <a:tc>
                  <a:txBody>
                    <a:bodyPr/>
                    <a:lstStyle/>
                    <a:p>
                      <a:r>
                        <a:rPr lang="en-US" sz="1000"/>
                        <a:t>24660</a:t>
                      </a:r>
                    </a:p>
                  </a:txBody>
                  <a:tcPr/>
                </a:tc>
                <a:tc>
                  <a:txBody>
                    <a:bodyPr/>
                    <a:lstStyle/>
                    <a:p>
                      <a:r>
                        <a:rPr lang="en-US" sz="1000"/>
                        <a:t>233</a:t>
                      </a:r>
                    </a:p>
                  </a:txBody>
                  <a:tcPr/>
                </a:tc>
                <a:tc>
                  <a:txBody>
                    <a:bodyPr/>
                    <a:lstStyle/>
                    <a:p>
                      <a:r>
                        <a:rPr lang="en-US" sz="1000"/>
                        <a:t>426984</a:t>
                      </a:r>
                    </a:p>
                  </a:txBody>
                  <a:tcPr/>
                </a:tc>
                <a:tc>
                  <a:txBody>
                    <a:bodyPr/>
                    <a:lstStyle/>
                    <a:p>
                      <a:r>
                        <a:rPr lang="en-US" sz="1000"/>
                        <a:t>929640</a:t>
                      </a:r>
                    </a:p>
                  </a:txBody>
                  <a:tcPr/>
                </a:tc>
                <a:tc>
                  <a:txBody>
                    <a:bodyPr/>
                    <a:lstStyle/>
                    <a:p>
                      <a:r>
                        <a:rPr lang="en-US" sz="1000"/>
                        <a:t>25423</a:t>
                      </a:r>
                    </a:p>
                  </a:txBody>
                  <a:tcPr/>
                </a:tc>
                <a:tc>
                  <a:txBody>
                    <a:bodyPr/>
                    <a:lstStyle/>
                    <a:p>
                      <a:r>
                        <a:rPr lang="en-US" sz="1000"/>
                        <a:t>54350.571428571</a:t>
                      </a:r>
                    </a:p>
                  </a:txBody>
                  <a:tcPr/>
                </a:tc>
                <a:tc>
                  <a:txBody>
                    <a:bodyPr/>
                    <a:lstStyle/>
                    <a:p>
                      <a:r>
                        <a:rPr lang="en-US" sz="1000"/>
                        <a:t>15524.980392157</a:t>
                      </a:r>
                    </a:p>
                  </a:txBody>
                  <a:tcPr/>
                </a:tc>
                <a:tc>
                  <a:txBody>
                    <a:bodyPr/>
                    <a:lstStyle/>
                    <a:p>
                      <a:r>
                        <a:rPr lang="en-US" sz="1000"/>
                        <a:t>530</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334333379"/>
                  </a:ext>
                </a:extLst>
              </a:tr>
              <a:tr h="370840">
                <a:tc>
                  <a:txBody>
                    <a:bodyPr/>
                    <a:lstStyle/>
                    <a:p>
                      <a:r>
                        <a:rPr lang="en-US" sz="1000"/>
                        <a:t>sporttirol</a:t>
                      </a:r>
                    </a:p>
                  </a:txBody>
                  <a:tcPr/>
                </a:tc>
                <a:tc>
                  <a:txBody>
                    <a:bodyPr/>
                    <a:lstStyle/>
                    <a:p>
                      <a:r>
                        <a:rPr lang="en-US" sz="1000"/>
                        <a:t>2</a:t>
                      </a:r>
                    </a:p>
                  </a:txBody>
                  <a:tcPr/>
                </a:tc>
                <a:tc>
                  <a:txBody>
                    <a:bodyPr/>
                    <a:lstStyle/>
                    <a:p>
                      <a:r>
                        <a:rPr lang="en-US" sz="1000"/>
                        <a:t>1</a:t>
                      </a:r>
                    </a:p>
                  </a:txBody>
                  <a:tcPr/>
                </a:tc>
                <a:tc>
                  <a:txBody>
                    <a:bodyPr/>
                    <a:lstStyle/>
                    <a:p>
                      <a:r>
                        <a:rPr lang="en-US" sz="1000"/>
                        <a:t>503</a:t>
                      </a:r>
                    </a:p>
                  </a:txBody>
                  <a:tcPr/>
                </a:tc>
                <a:tc>
                  <a:txBody>
                    <a:bodyPr/>
                    <a:lstStyle/>
                    <a:p>
                      <a:r>
                        <a:rPr lang="en-US" sz="1000"/>
                        <a:t>0</a:t>
                      </a:r>
                    </a:p>
                  </a:txBody>
                  <a:tcPr/>
                </a:tc>
                <a:tc>
                  <a:txBody>
                    <a:bodyPr/>
                    <a:lstStyle/>
                    <a:p>
                      <a:r>
                        <a:rPr lang="en-US" sz="1000"/>
                        <a:t>7466</a:t>
                      </a:r>
                    </a:p>
                  </a:txBody>
                  <a:tcPr/>
                </a:tc>
                <a:tc>
                  <a:txBody>
                    <a:bodyPr/>
                    <a:lstStyle/>
                    <a:p>
                      <a:r>
                        <a:rPr lang="en-US" sz="1000"/>
                        <a:t>1969</a:t>
                      </a:r>
                    </a:p>
                  </a:txBody>
                  <a:tcPr/>
                </a:tc>
                <a:tc>
                  <a:txBody>
                    <a:bodyPr/>
                    <a:lstStyle/>
                    <a:p>
                      <a:r>
                        <a:rPr lang="en-US" sz="1000"/>
                        <a:t>509</a:t>
                      </a:r>
                    </a:p>
                  </a:txBody>
                  <a:tcPr/>
                </a:tc>
                <a:tc>
                  <a:txBody>
                    <a:bodyPr/>
                    <a:lstStyle/>
                    <a:p>
                      <a:r>
                        <a:rPr lang="en-US" sz="1000"/>
                        <a:t>3426.5</a:t>
                      </a:r>
                    </a:p>
                  </a:txBody>
                  <a:tcPr/>
                </a:tc>
                <a:tc>
                  <a:txBody>
                    <a:bodyPr/>
                    <a:lstStyle/>
                    <a:p>
                      <a:r>
                        <a:rPr lang="en-US" sz="1000"/>
                        <a:t>1693</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057750917"/>
                  </a:ext>
                </a:extLst>
              </a:tr>
              <a:tr h="370840">
                <a:tc>
                  <a:txBody>
                    <a:bodyPr/>
                    <a:lstStyle/>
                    <a:p>
                      <a:r>
                        <a:rPr lang="en-US" sz="1000"/>
                        <a:t>kulturtirol</a:t>
                      </a:r>
                    </a:p>
                  </a:txBody>
                  <a:tcPr/>
                </a:tc>
                <a:tc>
                  <a:txBody>
                    <a:bodyPr/>
                    <a:lstStyle/>
                    <a:p>
                      <a:r>
                        <a:rPr lang="en-US" sz="1000"/>
                        <a:t>3</a:t>
                      </a:r>
                    </a:p>
                  </a:txBody>
                  <a:tcPr/>
                </a:tc>
                <a:tc>
                  <a:txBody>
                    <a:bodyPr/>
                    <a:lstStyle/>
                    <a:p>
                      <a:r>
                        <a:rPr lang="en-US" sz="1000"/>
                        <a:t>0</a:t>
                      </a:r>
                    </a:p>
                  </a:txBody>
                  <a:tcPr/>
                </a:tc>
                <a:tc>
                  <a:txBody>
                    <a:bodyPr/>
                    <a:lstStyle/>
                    <a:p>
                      <a:r>
                        <a:rPr lang="en-US" sz="1000"/>
                        <a:t>145</a:t>
                      </a:r>
                    </a:p>
                  </a:txBody>
                  <a:tcPr/>
                </a:tc>
                <a:tc>
                  <a:txBody>
                    <a:bodyPr/>
                    <a:lstStyle/>
                    <a:p>
                      <a:r>
                        <a:rPr lang="en-US" sz="1000"/>
                        <a:t>1</a:t>
                      </a:r>
                    </a:p>
                  </a:txBody>
                  <a:tcPr/>
                </a:tc>
                <a:tc>
                  <a:txBody>
                    <a:bodyPr/>
                    <a:lstStyle/>
                    <a:p>
                      <a:r>
                        <a:rPr lang="en-US" sz="1000"/>
                        <a:t>2474</a:t>
                      </a:r>
                    </a:p>
                  </a:txBody>
                  <a:tcPr/>
                </a:tc>
                <a:tc>
                  <a:txBody>
                    <a:bodyPr/>
                    <a:lstStyle/>
                    <a:p>
                      <a:r>
                        <a:rPr lang="en-US" sz="1000"/>
                        <a:t>0</a:t>
                      </a:r>
                    </a:p>
                  </a:txBody>
                  <a:tcPr/>
                </a:tc>
                <a:tc>
                  <a:txBody>
                    <a:bodyPr/>
                    <a:lstStyle/>
                    <a:p>
                      <a:r>
                        <a:rPr lang="en-US" sz="1000"/>
                        <a:t>149</a:t>
                      </a:r>
                    </a:p>
                  </a:txBody>
                  <a:tcPr/>
                </a:tc>
                <a:tc>
                  <a:txBody>
                    <a:bodyPr/>
                    <a:lstStyle/>
                    <a:p>
                      <a:r>
                        <a:rPr lang="en-US" sz="1000"/>
                        <a:t>762.66666666667</a:t>
                      </a:r>
                    </a:p>
                  </a:txBody>
                  <a:tcPr/>
                </a:tc>
                <a:tc>
                  <a:txBody>
                    <a:bodyPr/>
                    <a:lstStyle/>
                    <a:p>
                      <a:r>
                        <a:rPr lang="en-US" sz="1000"/>
                        <a:t>0</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509089806"/>
                  </a:ext>
                </a:extLst>
              </a:tr>
            </a:tbl>
          </a:graphicData>
        </a:graphic>
      </p:graphicFrame>
      <p:sp>
        <p:nvSpPr>
          <p:cNvPr id="4" name="Text Placeholder 3">
            <a:extLst>
              <a:ext uri="{FF2B5EF4-FFF2-40B4-BE49-F238E27FC236}">
                <a16:creationId xmlns:a16="http://schemas.microsoft.com/office/drawing/2014/main" id="{A6B0A38E-D124-45EE-9B4E-AC4A748FD41A}"/>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0423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BC02C-E77B-4C3A-944A-58A6A35F9334}"/>
              </a:ext>
            </a:extLst>
          </p:cNvPr>
          <p:cNvSpPr>
            <a:spLocks noGrp="1"/>
          </p:cNvSpPr>
          <p:nvPr>
            <p:ph type="title"/>
          </p:nvPr>
        </p:nvSpPr>
        <p:spPr/>
        <p:txBody>
          <a:bodyPr/>
          <a:lstStyle/>
          <a:p>
            <a:r>
              <a:rPr lang="en-US"/>
              <a:t>Instagram Instagram-Feed (Bilder + Carousel) | All Pages - 1 of 11</a:t>
            </a:r>
          </a:p>
        </p:txBody>
      </p:sp>
      <p:graphicFrame>
        <p:nvGraphicFramePr>
          <p:cNvPr id="5" name="Table Placeholder 4">
            <a:extLst>
              <a:ext uri="{FF2B5EF4-FFF2-40B4-BE49-F238E27FC236}">
                <a16:creationId xmlns:a16="http://schemas.microsoft.com/office/drawing/2014/main" id="{C7297C4C-285B-45D3-91EC-2B8013B2DE14}"/>
              </a:ext>
            </a:extLst>
          </p:cNvPr>
          <p:cNvGraphicFramePr>
            <a:graphicFrameLocks noGrp="1"/>
          </p:cNvGraphicFramePr>
          <p:nvPr>
            <p:ph type="tbl" sz="quarter" idx="13"/>
            <p:extLst>
              <p:ext uri="{D42A27DB-BD31-4B8C-83A1-F6EECF244321}">
                <p14:modId xmlns:p14="http://schemas.microsoft.com/office/powerpoint/2010/main" val="1304279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71269335"/>
                    </a:ext>
                  </a:extLst>
                </a:gridCol>
                <a:gridCol w="1152143">
                  <a:extLst>
                    <a:ext uri="{9D8B030D-6E8A-4147-A177-3AD203B41FA5}">
                      <a16:colId xmlns:a16="http://schemas.microsoft.com/office/drawing/2014/main" val="1068757894"/>
                    </a:ext>
                  </a:extLst>
                </a:gridCol>
                <a:gridCol w="576072">
                  <a:extLst>
                    <a:ext uri="{9D8B030D-6E8A-4147-A177-3AD203B41FA5}">
                      <a16:colId xmlns:a16="http://schemas.microsoft.com/office/drawing/2014/main" val="3383659537"/>
                    </a:ext>
                  </a:extLst>
                </a:gridCol>
                <a:gridCol w="576072">
                  <a:extLst>
                    <a:ext uri="{9D8B030D-6E8A-4147-A177-3AD203B41FA5}">
                      <a16:colId xmlns:a16="http://schemas.microsoft.com/office/drawing/2014/main" val="1731069490"/>
                    </a:ext>
                  </a:extLst>
                </a:gridCol>
                <a:gridCol w="576072">
                  <a:extLst>
                    <a:ext uri="{9D8B030D-6E8A-4147-A177-3AD203B41FA5}">
                      <a16:colId xmlns:a16="http://schemas.microsoft.com/office/drawing/2014/main" val="2595219710"/>
                    </a:ext>
                  </a:extLst>
                </a:gridCol>
                <a:gridCol w="576072">
                  <a:extLst>
                    <a:ext uri="{9D8B030D-6E8A-4147-A177-3AD203B41FA5}">
                      <a16:colId xmlns:a16="http://schemas.microsoft.com/office/drawing/2014/main" val="1893703283"/>
                    </a:ext>
                  </a:extLst>
                </a:gridCol>
                <a:gridCol w="576072">
                  <a:extLst>
                    <a:ext uri="{9D8B030D-6E8A-4147-A177-3AD203B41FA5}">
                      <a16:colId xmlns:a16="http://schemas.microsoft.com/office/drawing/2014/main" val="370180577"/>
                    </a:ext>
                  </a:extLst>
                </a:gridCol>
                <a:gridCol w="576072">
                  <a:extLst>
                    <a:ext uri="{9D8B030D-6E8A-4147-A177-3AD203B41FA5}">
                      <a16:colId xmlns:a16="http://schemas.microsoft.com/office/drawing/2014/main" val="3090226418"/>
                    </a:ext>
                  </a:extLst>
                </a:gridCol>
                <a:gridCol w="576072">
                  <a:extLst>
                    <a:ext uri="{9D8B030D-6E8A-4147-A177-3AD203B41FA5}">
                      <a16:colId xmlns:a16="http://schemas.microsoft.com/office/drawing/2014/main" val="3844022510"/>
                    </a:ext>
                  </a:extLst>
                </a:gridCol>
                <a:gridCol w="576072">
                  <a:extLst>
                    <a:ext uri="{9D8B030D-6E8A-4147-A177-3AD203B41FA5}">
                      <a16:colId xmlns:a16="http://schemas.microsoft.com/office/drawing/2014/main" val="208207212"/>
                    </a:ext>
                  </a:extLst>
                </a:gridCol>
                <a:gridCol w="576072">
                  <a:extLst>
                    <a:ext uri="{9D8B030D-6E8A-4147-A177-3AD203B41FA5}">
                      <a16:colId xmlns:a16="http://schemas.microsoft.com/office/drawing/2014/main" val="1396636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69665252"/>
                  </a:ext>
                </a:extLst>
              </a:tr>
            </a:tbl>
          </a:graphicData>
        </a:graphic>
      </p:graphicFrame>
      <p:sp>
        <p:nvSpPr>
          <p:cNvPr id="4" name="Text Placeholder 3">
            <a:extLst>
              <a:ext uri="{FF2B5EF4-FFF2-40B4-BE49-F238E27FC236}">
                <a16:creationId xmlns:a16="http://schemas.microsoft.com/office/drawing/2014/main" id="{DAB98E5E-9908-41F5-93AB-B7EE24094D49}"/>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69180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9A36E-4248-4259-AE5B-23792DE0EE68}"/>
              </a:ext>
            </a:extLst>
          </p:cNvPr>
          <p:cNvSpPr>
            <a:spLocks noGrp="1"/>
          </p:cNvSpPr>
          <p:nvPr>
            <p:ph type="title"/>
          </p:nvPr>
        </p:nvSpPr>
        <p:spPr/>
        <p:txBody>
          <a:bodyPr/>
          <a:lstStyle/>
          <a:p>
            <a:r>
              <a:rPr lang="en-US"/>
              <a:t>Instagram Instagram-Feed (Bilder + Carousel) | All Pages - 2 of 11</a:t>
            </a:r>
          </a:p>
        </p:txBody>
      </p:sp>
      <p:graphicFrame>
        <p:nvGraphicFramePr>
          <p:cNvPr id="5" name="Table Placeholder 4">
            <a:extLst>
              <a:ext uri="{FF2B5EF4-FFF2-40B4-BE49-F238E27FC236}">
                <a16:creationId xmlns:a16="http://schemas.microsoft.com/office/drawing/2014/main" id="{9C5D0F2F-1C29-46CE-A801-CC9C1BC74040}"/>
              </a:ext>
            </a:extLst>
          </p:cNvPr>
          <p:cNvGraphicFramePr>
            <a:graphicFrameLocks noGrp="1"/>
          </p:cNvGraphicFramePr>
          <p:nvPr>
            <p:ph type="tbl" sz="quarter" idx="13"/>
            <p:extLst>
              <p:ext uri="{D42A27DB-BD31-4B8C-83A1-F6EECF244321}">
                <p14:modId xmlns:p14="http://schemas.microsoft.com/office/powerpoint/2010/main" val="158240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197786429"/>
                    </a:ext>
                  </a:extLst>
                </a:gridCol>
                <a:gridCol w="1152143">
                  <a:extLst>
                    <a:ext uri="{9D8B030D-6E8A-4147-A177-3AD203B41FA5}">
                      <a16:colId xmlns:a16="http://schemas.microsoft.com/office/drawing/2014/main" val="4002067822"/>
                    </a:ext>
                  </a:extLst>
                </a:gridCol>
                <a:gridCol w="576072">
                  <a:extLst>
                    <a:ext uri="{9D8B030D-6E8A-4147-A177-3AD203B41FA5}">
                      <a16:colId xmlns:a16="http://schemas.microsoft.com/office/drawing/2014/main" val="1421422891"/>
                    </a:ext>
                  </a:extLst>
                </a:gridCol>
                <a:gridCol w="576072">
                  <a:extLst>
                    <a:ext uri="{9D8B030D-6E8A-4147-A177-3AD203B41FA5}">
                      <a16:colId xmlns:a16="http://schemas.microsoft.com/office/drawing/2014/main" val="54232635"/>
                    </a:ext>
                  </a:extLst>
                </a:gridCol>
                <a:gridCol w="576072">
                  <a:extLst>
                    <a:ext uri="{9D8B030D-6E8A-4147-A177-3AD203B41FA5}">
                      <a16:colId xmlns:a16="http://schemas.microsoft.com/office/drawing/2014/main" val="2350539605"/>
                    </a:ext>
                  </a:extLst>
                </a:gridCol>
                <a:gridCol w="576072">
                  <a:extLst>
                    <a:ext uri="{9D8B030D-6E8A-4147-A177-3AD203B41FA5}">
                      <a16:colId xmlns:a16="http://schemas.microsoft.com/office/drawing/2014/main" val="4087284472"/>
                    </a:ext>
                  </a:extLst>
                </a:gridCol>
                <a:gridCol w="576072">
                  <a:extLst>
                    <a:ext uri="{9D8B030D-6E8A-4147-A177-3AD203B41FA5}">
                      <a16:colId xmlns:a16="http://schemas.microsoft.com/office/drawing/2014/main" val="3712924010"/>
                    </a:ext>
                  </a:extLst>
                </a:gridCol>
                <a:gridCol w="576072">
                  <a:extLst>
                    <a:ext uri="{9D8B030D-6E8A-4147-A177-3AD203B41FA5}">
                      <a16:colId xmlns:a16="http://schemas.microsoft.com/office/drawing/2014/main" val="1802189404"/>
                    </a:ext>
                  </a:extLst>
                </a:gridCol>
                <a:gridCol w="576072">
                  <a:extLst>
                    <a:ext uri="{9D8B030D-6E8A-4147-A177-3AD203B41FA5}">
                      <a16:colId xmlns:a16="http://schemas.microsoft.com/office/drawing/2014/main" val="1405995099"/>
                    </a:ext>
                  </a:extLst>
                </a:gridCol>
                <a:gridCol w="576072">
                  <a:extLst>
                    <a:ext uri="{9D8B030D-6E8A-4147-A177-3AD203B41FA5}">
                      <a16:colId xmlns:a16="http://schemas.microsoft.com/office/drawing/2014/main" val="2106057709"/>
                    </a:ext>
                  </a:extLst>
                </a:gridCol>
                <a:gridCol w="576072">
                  <a:extLst>
                    <a:ext uri="{9D8B030D-6E8A-4147-A177-3AD203B41FA5}">
                      <a16:colId xmlns:a16="http://schemas.microsoft.com/office/drawing/2014/main" val="2706076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8496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visittirol - 2020-06-11 18:10:31</a:t>
                      </a:r>
                      <a:r>
                        <a:rPr kumimoji="0" lang="en-US" sz="1000" b="0" i="0" u="none" strike="noStrike" kern="1200" cap="none" spc="0" normalizeH="0" baseline="0" noProof="0">
                          <a:ln>
                            <a:noFill/>
                          </a:ln>
                          <a:solidFill>
                            <a:prstClr val="black"/>
                          </a:solidFill>
                          <a:effectLst/>
                          <a:uLnTx/>
                          <a:uFillTx/>
                          <a:latin typeface="+mn-lt"/>
                          <a:ea typeface="+mn-ea"/>
                          <a:cs typeface="+mn-cs"/>
                        </a:rPr>
                        <a:t>
 "Shut the laptop, disconnect – that just doesn’t seem to work. Not anymore. But when exactly did we lose this ability?" In our digital affluent society, we are longing for complete calmness and peace more than anything else. But how can we achieve this? Our author Sandra has escaped into the mountains to find out how and where to relax best. Is it by burning off energy? Meditating? Could a rush of adrenalin be the answer? Follow the link in our bio and find out more in her story. 💆🌲 --- #lovetirol #visittirol #austria #feelaustria #тироль #kommmalrunter #timetorelax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https://www.instagram.com/p/CBTQ5pTCeM9/media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40003</a:t>
                      </a:r>
                    </a:p>
                  </a:txBody>
                  <a:tcPr/>
                </a:tc>
                <a:extLst>
                  <a:ext uri="{0D108BD9-81ED-4DB2-BD59-A6C34878D82A}">
                    <a16:rowId xmlns:a16="http://schemas.microsoft.com/office/drawing/2014/main" val="3829035033"/>
                  </a:ext>
                </a:extLst>
              </a:tr>
            </a:tbl>
          </a:graphicData>
        </a:graphic>
      </p:graphicFrame>
      <p:sp>
        <p:nvSpPr>
          <p:cNvPr id="4" name="Text Placeholder 3">
            <a:extLst>
              <a:ext uri="{FF2B5EF4-FFF2-40B4-BE49-F238E27FC236}">
                <a16:creationId xmlns:a16="http://schemas.microsoft.com/office/drawing/2014/main" id="{AD62C0B1-A6ED-4E40-87F5-C74E292A3CB9}"/>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614869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957A9-2DE4-48BC-BB20-4F79B62FCEF1}"/>
              </a:ext>
            </a:extLst>
          </p:cNvPr>
          <p:cNvSpPr>
            <a:spLocks noGrp="1"/>
          </p:cNvSpPr>
          <p:nvPr>
            <p:ph type="title"/>
          </p:nvPr>
        </p:nvSpPr>
        <p:spPr/>
        <p:txBody>
          <a:bodyPr/>
          <a:lstStyle/>
          <a:p>
            <a:r>
              <a:rPr lang="en-US"/>
              <a:t>Instagram Instagram-Feed (Bilder + Carousel) | All Pages - 3 of 11</a:t>
            </a:r>
          </a:p>
        </p:txBody>
      </p:sp>
      <p:graphicFrame>
        <p:nvGraphicFramePr>
          <p:cNvPr id="5" name="Table Placeholder 4">
            <a:extLst>
              <a:ext uri="{FF2B5EF4-FFF2-40B4-BE49-F238E27FC236}">
                <a16:creationId xmlns:a16="http://schemas.microsoft.com/office/drawing/2014/main" id="{FECAE03E-7407-4EA4-AE72-46A075CA1A07}"/>
              </a:ext>
            </a:extLst>
          </p:cNvPr>
          <p:cNvGraphicFramePr>
            <a:graphicFrameLocks noGrp="1"/>
          </p:cNvGraphicFramePr>
          <p:nvPr>
            <p:ph type="tbl" sz="quarter" idx="13"/>
            <p:extLst>
              <p:ext uri="{D42A27DB-BD31-4B8C-83A1-F6EECF244321}">
                <p14:modId xmlns:p14="http://schemas.microsoft.com/office/powerpoint/2010/main" val="1602528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2123708"/>
                    </a:ext>
                  </a:extLst>
                </a:gridCol>
                <a:gridCol w="1152143">
                  <a:extLst>
                    <a:ext uri="{9D8B030D-6E8A-4147-A177-3AD203B41FA5}">
                      <a16:colId xmlns:a16="http://schemas.microsoft.com/office/drawing/2014/main" val="2788612130"/>
                    </a:ext>
                  </a:extLst>
                </a:gridCol>
                <a:gridCol w="576072">
                  <a:extLst>
                    <a:ext uri="{9D8B030D-6E8A-4147-A177-3AD203B41FA5}">
                      <a16:colId xmlns:a16="http://schemas.microsoft.com/office/drawing/2014/main" val="2590727546"/>
                    </a:ext>
                  </a:extLst>
                </a:gridCol>
                <a:gridCol w="576072">
                  <a:extLst>
                    <a:ext uri="{9D8B030D-6E8A-4147-A177-3AD203B41FA5}">
                      <a16:colId xmlns:a16="http://schemas.microsoft.com/office/drawing/2014/main" val="3718859311"/>
                    </a:ext>
                  </a:extLst>
                </a:gridCol>
                <a:gridCol w="576072">
                  <a:extLst>
                    <a:ext uri="{9D8B030D-6E8A-4147-A177-3AD203B41FA5}">
                      <a16:colId xmlns:a16="http://schemas.microsoft.com/office/drawing/2014/main" val="2612301596"/>
                    </a:ext>
                  </a:extLst>
                </a:gridCol>
                <a:gridCol w="576072">
                  <a:extLst>
                    <a:ext uri="{9D8B030D-6E8A-4147-A177-3AD203B41FA5}">
                      <a16:colId xmlns:a16="http://schemas.microsoft.com/office/drawing/2014/main" val="3076191008"/>
                    </a:ext>
                  </a:extLst>
                </a:gridCol>
                <a:gridCol w="576072">
                  <a:extLst>
                    <a:ext uri="{9D8B030D-6E8A-4147-A177-3AD203B41FA5}">
                      <a16:colId xmlns:a16="http://schemas.microsoft.com/office/drawing/2014/main" val="1550793448"/>
                    </a:ext>
                  </a:extLst>
                </a:gridCol>
                <a:gridCol w="576072">
                  <a:extLst>
                    <a:ext uri="{9D8B030D-6E8A-4147-A177-3AD203B41FA5}">
                      <a16:colId xmlns:a16="http://schemas.microsoft.com/office/drawing/2014/main" val="316310950"/>
                    </a:ext>
                  </a:extLst>
                </a:gridCol>
                <a:gridCol w="576072">
                  <a:extLst>
                    <a:ext uri="{9D8B030D-6E8A-4147-A177-3AD203B41FA5}">
                      <a16:colId xmlns:a16="http://schemas.microsoft.com/office/drawing/2014/main" val="2007262496"/>
                    </a:ext>
                  </a:extLst>
                </a:gridCol>
                <a:gridCol w="576072">
                  <a:extLst>
                    <a:ext uri="{9D8B030D-6E8A-4147-A177-3AD203B41FA5}">
                      <a16:colId xmlns:a16="http://schemas.microsoft.com/office/drawing/2014/main" val="1135957008"/>
                    </a:ext>
                  </a:extLst>
                </a:gridCol>
                <a:gridCol w="576072">
                  <a:extLst>
                    <a:ext uri="{9D8B030D-6E8A-4147-A177-3AD203B41FA5}">
                      <a16:colId xmlns:a16="http://schemas.microsoft.com/office/drawing/2014/main" val="3049510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5475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visittirol - 2020-06-10 19:35:30</a:t>
                      </a:r>
                      <a:r>
                        <a:rPr kumimoji="0" lang="en-US" sz="1000" b="0" i="0" u="none" strike="noStrike" kern="1200" cap="none" spc="0" normalizeH="0" baseline="0" noProof="0">
                          <a:ln>
                            <a:noFill/>
                          </a:ln>
                          <a:solidFill>
                            <a:prstClr val="black"/>
                          </a:solidFill>
                          <a:effectLst/>
                          <a:uLnTx/>
                          <a:uFillTx/>
                          <a:latin typeface="+mn-lt"/>
                          <a:ea typeface="+mn-ea"/>
                          <a:cs typeface="+mn-cs"/>
                        </a:rPr>
                        <a:t>
 When we think about movie night😍🎥 --- #lovetirol #visittirol #austria #feelaustria #</a:t>
                      </a:r>
                      <a:r>
                        <a:rPr kumimoji="0" lang="az-Cyrl-AZ" sz="1000" b="0" i="0" u="none" strike="noStrike" kern="1200" cap="none" spc="0" normalizeH="0" baseline="0" noProof="0">
                          <a:ln>
                            <a:noFill/>
                          </a:ln>
                          <a:solidFill>
                            <a:prstClr val="black"/>
                          </a:solidFill>
                          <a:effectLst/>
                          <a:uLnTx/>
                          <a:uFillTx/>
                          <a:latin typeface="+mn-lt"/>
                          <a:ea typeface="+mn-ea"/>
                          <a:cs typeface="+mn-cs"/>
                        </a:rPr>
                        <a:t>тироль #</a:t>
                      </a:r>
                      <a:r>
                        <a:rPr kumimoji="0" lang="en-US" sz="1000" b="0" i="0" u="none" strike="noStrike" kern="1200" cap="none" spc="0" normalizeH="0" baseline="0" noProof="0">
                          <a:ln>
                            <a:noFill/>
                          </a:ln>
                          <a:solidFill>
                            <a:prstClr val="black"/>
                          </a:solidFill>
                          <a:effectLst/>
                          <a:uLnTx/>
                          <a:uFillTx/>
                          <a:latin typeface="+mn-lt"/>
                          <a:ea typeface="+mn-ea"/>
                          <a:cs typeface="+mn-cs"/>
                        </a:rPr>
                        <a:t>movienight #tirolbynight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https://www.instagram.com/p/CBQ11Ikqjnv/media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48060</a:t>
                      </a:r>
                    </a:p>
                  </a:txBody>
                  <a:tcPr/>
                </a:tc>
                <a:extLst>
                  <a:ext uri="{0D108BD9-81ED-4DB2-BD59-A6C34878D82A}">
                    <a16:rowId xmlns:a16="http://schemas.microsoft.com/office/drawing/2014/main" val="120978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kulturtirol - 2020-06-10 17:01:40</a:t>
                      </a:r>
                      <a:r>
                        <a:rPr kumimoji="0" lang="de-DE" sz="1000" b="0" i="0" u="none" strike="noStrike" kern="1200" cap="none" spc="0" normalizeH="0" baseline="0" noProof="0">
                          <a:ln>
                            <a:noFill/>
                          </a:ln>
                          <a:solidFill>
                            <a:prstClr val="black"/>
                          </a:solidFill>
                          <a:effectLst/>
                          <a:uLnTx/>
                          <a:uFillTx/>
                          <a:latin typeface="+mn-lt"/>
                          <a:ea typeface="+mn-ea"/>
                          <a:cs typeface="+mn-cs"/>
                        </a:rPr>
                        <a:t>
 Wie genießen die glitzernden  Aufnahmen von den @kristallwelten ✨ Immer mehr kulturelle Sehenswürdigkeiten öffnen ihre Pforten und freuen sich über euren Besuch. 🤩
#kulturtirol #kristallwelten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https://www.instagram.com/p/CBQkLvyi0x0/media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extLst>
                  <a:ext uri="{0D108BD9-81ED-4DB2-BD59-A6C34878D82A}">
                    <a16:rowId xmlns:a16="http://schemas.microsoft.com/office/drawing/2014/main" val="188729883"/>
                  </a:ext>
                </a:extLst>
              </a:tr>
            </a:tbl>
          </a:graphicData>
        </a:graphic>
      </p:graphicFrame>
      <p:sp>
        <p:nvSpPr>
          <p:cNvPr id="4" name="Text Placeholder 3">
            <a:extLst>
              <a:ext uri="{FF2B5EF4-FFF2-40B4-BE49-F238E27FC236}">
                <a16:creationId xmlns:a16="http://schemas.microsoft.com/office/drawing/2014/main" id="{C82E1133-4B90-4C57-BD43-9DB8166A1442}"/>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994352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C86F-E642-4481-BFD8-5E51B3024DD6}"/>
              </a:ext>
            </a:extLst>
          </p:cNvPr>
          <p:cNvSpPr>
            <a:spLocks noGrp="1"/>
          </p:cNvSpPr>
          <p:nvPr>
            <p:ph type="title"/>
          </p:nvPr>
        </p:nvSpPr>
        <p:spPr/>
        <p:txBody>
          <a:bodyPr/>
          <a:lstStyle/>
          <a:p>
            <a:r>
              <a:rPr lang="en-US"/>
              <a:t>Instagram Instagram-Feed (Bilder + Carousel) | All Pages - 4 of 11</a:t>
            </a:r>
          </a:p>
        </p:txBody>
      </p:sp>
      <p:graphicFrame>
        <p:nvGraphicFramePr>
          <p:cNvPr id="5" name="Table Placeholder 4">
            <a:extLst>
              <a:ext uri="{FF2B5EF4-FFF2-40B4-BE49-F238E27FC236}">
                <a16:creationId xmlns:a16="http://schemas.microsoft.com/office/drawing/2014/main" id="{320D2AF0-8437-4D0E-9525-6372FEBFBD07}"/>
              </a:ext>
            </a:extLst>
          </p:cNvPr>
          <p:cNvGraphicFramePr>
            <a:graphicFrameLocks noGrp="1"/>
          </p:cNvGraphicFramePr>
          <p:nvPr>
            <p:ph type="tbl" sz="quarter" idx="13"/>
            <p:extLst>
              <p:ext uri="{D42A27DB-BD31-4B8C-83A1-F6EECF244321}">
                <p14:modId xmlns:p14="http://schemas.microsoft.com/office/powerpoint/2010/main" val="173544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7061725"/>
                    </a:ext>
                  </a:extLst>
                </a:gridCol>
                <a:gridCol w="1152143">
                  <a:extLst>
                    <a:ext uri="{9D8B030D-6E8A-4147-A177-3AD203B41FA5}">
                      <a16:colId xmlns:a16="http://schemas.microsoft.com/office/drawing/2014/main" val="3932803098"/>
                    </a:ext>
                  </a:extLst>
                </a:gridCol>
                <a:gridCol w="576072">
                  <a:extLst>
                    <a:ext uri="{9D8B030D-6E8A-4147-A177-3AD203B41FA5}">
                      <a16:colId xmlns:a16="http://schemas.microsoft.com/office/drawing/2014/main" val="1212248005"/>
                    </a:ext>
                  </a:extLst>
                </a:gridCol>
                <a:gridCol w="576072">
                  <a:extLst>
                    <a:ext uri="{9D8B030D-6E8A-4147-A177-3AD203B41FA5}">
                      <a16:colId xmlns:a16="http://schemas.microsoft.com/office/drawing/2014/main" val="595066902"/>
                    </a:ext>
                  </a:extLst>
                </a:gridCol>
                <a:gridCol w="576072">
                  <a:extLst>
                    <a:ext uri="{9D8B030D-6E8A-4147-A177-3AD203B41FA5}">
                      <a16:colId xmlns:a16="http://schemas.microsoft.com/office/drawing/2014/main" val="3178476471"/>
                    </a:ext>
                  </a:extLst>
                </a:gridCol>
                <a:gridCol w="576072">
                  <a:extLst>
                    <a:ext uri="{9D8B030D-6E8A-4147-A177-3AD203B41FA5}">
                      <a16:colId xmlns:a16="http://schemas.microsoft.com/office/drawing/2014/main" val="2649104530"/>
                    </a:ext>
                  </a:extLst>
                </a:gridCol>
                <a:gridCol w="576072">
                  <a:extLst>
                    <a:ext uri="{9D8B030D-6E8A-4147-A177-3AD203B41FA5}">
                      <a16:colId xmlns:a16="http://schemas.microsoft.com/office/drawing/2014/main" val="3497339772"/>
                    </a:ext>
                  </a:extLst>
                </a:gridCol>
                <a:gridCol w="576072">
                  <a:extLst>
                    <a:ext uri="{9D8B030D-6E8A-4147-A177-3AD203B41FA5}">
                      <a16:colId xmlns:a16="http://schemas.microsoft.com/office/drawing/2014/main" val="997453920"/>
                    </a:ext>
                  </a:extLst>
                </a:gridCol>
                <a:gridCol w="576072">
                  <a:extLst>
                    <a:ext uri="{9D8B030D-6E8A-4147-A177-3AD203B41FA5}">
                      <a16:colId xmlns:a16="http://schemas.microsoft.com/office/drawing/2014/main" val="1767145855"/>
                    </a:ext>
                  </a:extLst>
                </a:gridCol>
                <a:gridCol w="576072">
                  <a:extLst>
                    <a:ext uri="{9D8B030D-6E8A-4147-A177-3AD203B41FA5}">
                      <a16:colId xmlns:a16="http://schemas.microsoft.com/office/drawing/2014/main" val="3327310971"/>
                    </a:ext>
                  </a:extLst>
                </a:gridCol>
                <a:gridCol w="576072">
                  <a:extLst>
                    <a:ext uri="{9D8B030D-6E8A-4147-A177-3AD203B41FA5}">
                      <a16:colId xmlns:a16="http://schemas.microsoft.com/office/drawing/2014/main" val="3428628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12728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sporttirol - 2020-06-10 10:00:56</a:t>
                      </a:r>
                      <a:r>
                        <a:rPr kumimoji="0" lang="en-US" sz="1000" b="0" i="0" u="none" strike="noStrike" kern="1200" cap="none" spc="0" normalizeH="0" baseline="0" noProof="0">
                          <a:ln>
                            <a:noFill/>
                          </a:ln>
                          <a:solidFill>
                            <a:prstClr val="black"/>
                          </a:solidFill>
                          <a:effectLst/>
                          <a:uLnTx/>
                          <a:uFillTx/>
                          <a:latin typeface="+mn-lt"/>
                          <a:ea typeface="+mn-ea"/>
                          <a:cs typeface="+mn-cs"/>
                        </a:rPr>
                        <a:t>
 Throwback 🔙 Wie findet ihr die Aufnahmen aus unserem Archiv? Die Vorfreude auf Crankworx im Herbst 2020 steigt🥰 
#sporttirol #tb #crankworx #CWXInnsbruck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https://www.instagram.com/p/CBP0FA5iw8M/media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extLst>
                  <a:ext uri="{0D108BD9-81ED-4DB2-BD59-A6C34878D82A}">
                    <a16:rowId xmlns:a16="http://schemas.microsoft.com/office/drawing/2014/main" val="3086353506"/>
                  </a:ext>
                </a:extLst>
              </a:tr>
            </a:tbl>
          </a:graphicData>
        </a:graphic>
      </p:graphicFrame>
      <p:sp>
        <p:nvSpPr>
          <p:cNvPr id="4" name="Text Placeholder 3">
            <a:extLst>
              <a:ext uri="{FF2B5EF4-FFF2-40B4-BE49-F238E27FC236}">
                <a16:creationId xmlns:a16="http://schemas.microsoft.com/office/drawing/2014/main" id="{A491E1EF-1591-4E25-9BB4-442CBDEA5D8C}"/>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5843598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B63D1-DCAF-4260-890B-D42C9CE4C55A}"/>
              </a:ext>
            </a:extLst>
          </p:cNvPr>
          <p:cNvSpPr>
            <a:spLocks noGrp="1"/>
          </p:cNvSpPr>
          <p:nvPr>
            <p:ph type="title"/>
          </p:nvPr>
        </p:nvSpPr>
        <p:spPr/>
        <p:txBody>
          <a:bodyPr/>
          <a:lstStyle/>
          <a:p>
            <a:r>
              <a:rPr lang="en-US"/>
              <a:t>Instagram Instagram-Feed (Bilder + Carousel) | All Pages - 5 of 11</a:t>
            </a:r>
          </a:p>
        </p:txBody>
      </p:sp>
      <p:graphicFrame>
        <p:nvGraphicFramePr>
          <p:cNvPr id="5" name="Table Placeholder 4">
            <a:extLst>
              <a:ext uri="{FF2B5EF4-FFF2-40B4-BE49-F238E27FC236}">
                <a16:creationId xmlns:a16="http://schemas.microsoft.com/office/drawing/2014/main" id="{F0BB44DA-FF41-4E95-837E-1C57E6D322F6}"/>
              </a:ext>
            </a:extLst>
          </p:cNvPr>
          <p:cNvGraphicFramePr>
            <a:graphicFrameLocks noGrp="1"/>
          </p:cNvGraphicFramePr>
          <p:nvPr>
            <p:ph type="tbl" sz="quarter" idx="13"/>
            <p:extLst>
              <p:ext uri="{D42A27DB-BD31-4B8C-83A1-F6EECF244321}">
                <p14:modId xmlns:p14="http://schemas.microsoft.com/office/powerpoint/2010/main" val="233531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91287803"/>
                    </a:ext>
                  </a:extLst>
                </a:gridCol>
                <a:gridCol w="1152143">
                  <a:extLst>
                    <a:ext uri="{9D8B030D-6E8A-4147-A177-3AD203B41FA5}">
                      <a16:colId xmlns:a16="http://schemas.microsoft.com/office/drawing/2014/main" val="723332692"/>
                    </a:ext>
                  </a:extLst>
                </a:gridCol>
                <a:gridCol w="576072">
                  <a:extLst>
                    <a:ext uri="{9D8B030D-6E8A-4147-A177-3AD203B41FA5}">
                      <a16:colId xmlns:a16="http://schemas.microsoft.com/office/drawing/2014/main" val="973327006"/>
                    </a:ext>
                  </a:extLst>
                </a:gridCol>
                <a:gridCol w="576072">
                  <a:extLst>
                    <a:ext uri="{9D8B030D-6E8A-4147-A177-3AD203B41FA5}">
                      <a16:colId xmlns:a16="http://schemas.microsoft.com/office/drawing/2014/main" val="1630375122"/>
                    </a:ext>
                  </a:extLst>
                </a:gridCol>
                <a:gridCol w="576072">
                  <a:extLst>
                    <a:ext uri="{9D8B030D-6E8A-4147-A177-3AD203B41FA5}">
                      <a16:colId xmlns:a16="http://schemas.microsoft.com/office/drawing/2014/main" val="84821630"/>
                    </a:ext>
                  </a:extLst>
                </a:gridCol>
                <a:gridCol w="576072">
                  <a:extLst>
                    <a:ext uri="{9D8B030D-6E8A-4147-A177-3AD203B41FA5}">
                      <a16:colId xmlns:a16="http://schemas.microsoft.com/office/drawing/2014/main" val="3100307191"/>
                    </a:ext>
                  </a:extLst>
                </a:gridCol>
                <a:gridCol w="576072">
                  <a:extLst>
                    <a:ext uri="{9D8B030D-6E8A-4147-A177-3AD203B41FA5}">
                      <a16:colId xmlns:a16="http://schemas.microsoft.com/office/drawing/2014/main" val="3749381798"/>
                    </a:ext>
                  </a:extLst>
                </a:gridCol>
                <a:gridCol w="576072">
                  <a:extLst>
                    <a:ext uri="{9D8B030D-6E8A-4147-A177-3AD203B41FA5}">
                      <a16:colId xmlns:a16="http://schemas.microsoft.com/office/drawing/2014/main" val="4036383699"/>
                    </a:ext>
                  </a:extLst>
                </a:gridCol>
                <a:gridCol w="576072">
                  <a:extLst>
                    <a:ext uri="{9D8B030D-6E8A-4147-A177-3AD203B41FA5}">
                      <a16:colId xmlns:a16="http://schemas.microsoft.com/office/drawing/2014/main" val="3125200571"/>
                    </a:ext>
                  </a:extLst>
                </a:gridCol>
                <a:gridCol w="576072">
                  <a:extLst>
                    <a:ext uri="{9D8B030D-6E8A-4147-A177-3AD203B41FA5}">
                      <a16:colId xmlns:a16="http://schemas.microsoft.com/office/drawing/2014/main" val="2321493478"/>
                    </a:ext>
                  </a:extLst>
                </a:gridCol>
                <a:gridCol w="576072">
                  <a:extLst>
                    <a:ext uri="{9D8B030D-6E8A-4147-A177-3AD203B41FA5}">
                      <a16:colId xmlns:a16="http://schemas.microsoft.com/office/drawing/2014/main" val="19537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23869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visittirol - 2020-06-09 14:10:30</a:t>
                      </a:r>
                      <a:r>
                        <a:rPr kumimoji="0" lang="en-US" sz="1000" b="0" i="0" u="none" strike="noStrike" kern="1200" cap="none" spc="0" normalizeH="0" baseline="0" noProof="0">
                          <a:ln>
                            <a:noFill/>
                          </a:ln>
                          <a:solidFill>
                            <a:prstClr val="black"/>
                          </a:solidFill>
                          <a:effectLst/>
                          <a:uLnTx/>
                          <a:uFillTx/>
                          <a:latin typeface="+mn-lt"/>
                          <a:ea typeface="+mn-ea"/>
                          <a:cs typeface="+mn-cs"/>
                        </a:rPr>
                        <a:t>
 Tucked away in Schmirntal Valley, the little community of St. Jodok offers plenty of charms and jaw-dropping chocolate box scenery. 😍🌤🏔 The isolated valley’s placid beauty has verdant meadows curving down from the high peaks on either side of the valley. This definitely is a place where life does not move pretty fast. --- #lovetirol #visittirol #austria #feelaustria #</a:t>
                      </a:r>
                      <a:r>
                        <a:rPr kumimoji="0" lang="az-Cyrl-AZ" sz="1000" b="0" i="0" u="none" strike="noStrike" kern="1200" cap="none" spc="0" normalizeH="0" baseline="0" noProof="0">
                          <a:ln>
                            <a:noFill/>
                          </a:ln>
                          <a:solidFill>
                            <a:prstClr val="black"/>
                          </a:solidFill>
                          <a:effectLst/>
                          <a:uLnTx/>
                          <a:uFillTx/>
                          <a:latin typeface="+mn-lt"/>
                          <a:ea typeface="+mn-ea"/>
                          <a:cs typeface="+mn-cs"/>
                        </a:rPr>
                        <a:t>тироль #</a:t>
                      </a:r>
                      <a:r>
                        <a:rPr kumimoji="0" lang="en-US" sz="1000" b="0" i="0" u="none" strike="noStrike" kern="1200" cap="none" spc="0" normalizeH="0" baseline="0" noProof="0">
                          <a:ln>
                            <a:noFill/>
                          </a:ln>
                          <a:solidFill>
                            <a:prstClr val="black"/>
                          </a:solidFill>
                          <a:effectLst/>
                          <a:uLnTx/>
                          <a:uFillTx/>
                          <a:latin typeface="+mn-lt"/>
                          <a:ea typeface="+mn-ea"/>
                          <a:cs typeface="+mn-cs"/>
                        </a:rPr>
                        <a:t>wipptal #schmirn #kasern #slowtourism #recharge #digitaldetox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https://www.instagram.com/p/CBNr2B8iGFQ/media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62021</a:t>
                      </a:r>
                    </a:p>
                  </a:txBody>
                  <a:tcPr/>
                </a:tc>
                <a:extLst>
                  <a:ext uri="{0D108BD9-81ED-4DB2-BD59-A6C34878D82A}">
                    <a16:rowId xmlns:a16="http://schemas.microsoft.com/office/drawing/2014/main" val="2889134857"/>
                  </a:ext>
                </a:extLst>
              </a:tr>
            </a:tbl>
          </a:graphicData>
        </a:graphic>
      </p:graphicFrame>
      <p:sp>
        <p:nvSpPr>
          <p:cNvPr id="4" name="Text Placeholder 3">
            <a:extLst>
              <a:ext uri="{FF2B5EF4-FFF2-40B4-BE49-F238E27FC236}">
                <a16:creationId xmlns:a16="http://schemas.microsoft.com/office/drawing/2014/main" id="{8069379D-0D3B-4E6B-B615-A30103E29EDE}"/>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931771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B23D-399C-40FE-BF51-53AABCFFB04B}"/>
              </a:ext>
            </a:extLst>
          </p:cNvPr>
          <p:cNvSpPr>
            <a:spLocks noGrp="1"/>
          </p:cNvSpPr>
          <p:nvPr>
            <p:ph type="title"/>
          </p:nvPr>
        </p:nvSpPr>
        <p:spPr/>
        <p:txBody>
          <a:bodyPr/>
          <a:lstStyle/>
          <a:p>
            <a:r>
              <a:rPr lang="en-US"/>
              <a:t>Instagram Instagram-Feed (Bilder + Carousel) | All Pages - 6 of 11</a:t>
            </a:r>
          </a:p>
        </p:txBody>
      </p:sp>
      <p:graphicFrame>
        <p:nvGraphicFramePr>
          <p:cNvPr id="5" name="Table Placeholder 4">
            <a:extLst>
              <a:ext uri="{FF2B5EF4-FFF2-40B4-BE49-F238E27FC236}">
                <a16:creationId xmlns:a16="http://schemas.microsoft.com/office/drawing/2014/main" id="{BC80803F-7F18-4DDB-9A79-D072F147868E}"/>
              </a:ext>
            </a:extLst>
          </p:cNvPr>
          <p:cNvGraphicFramePr>
            <a:graphicFrameLocks noGrp="1"/>
          </p:cNvGraphicFramePr>
          <p:nvPr>
            <p:ph type="tbl" sz="quarter" idx="13"/>
            <p:extLst>
              <p:ext uri="{D42A27DB-BD31-4B8C-83A1-F6EECF244321}">
                <p14:modId xmlns:p14="http://schemas.microsoft.com/office/powerpoint/2010/main" val="847461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711185651"/>
                    </a:ext>
                  </a:extLst>
                </a:gridCol>
                <a:gridCol w="1152143">
                  <a:extLst>
                    <a:ext uri="{9D8B030D-6E8A-4147-A177-3AD203B41FA5}">
                      <a16:colId xmlns:a16="http://schemas.microsoft.com/office/drawing/2014/main" val="3386796759"/>
                    </a:ext>
                  </a:extLst>
                </a:gridCol>
                <a:gridCol w="576072">
                  <a:extLst>
                    <a:ext uri="{9D8B030D-6E8A-4147-A177-3AD203B41FA5}">
                      <a16:colId xmlns:a16="http://schemas.microsoft.com/office/drawing/2014/main" val="2004130555"/>
                    </a:ext>
                  </a:extLst>
                </a:gridCol>
                <a:gridCol w="576072">
                  <a:extLst>
                    <a:ext uri="{9D8B030D-6E8A-4147-A177-3AD203B41FA5}">
                      <a16:colId xmlns:a16="http://schemas.microsoft.com/office/drawing/2014/main" val="2095547031"/>
                    </a:ext>
                  </a:extLst>
                </a:gridCol>
                <a:gridCol w="576072">
                  <a:extLst>
                    <a:ext uri="{9D8B030D-6E8A-4147-A177-3AD203B41FA5}">
                      <a16:colId xmlns:a16="http://schemas.microsoft.com/office/drawing/2014/main" val="2228540101"/>
                    </a:ext>
                  </a:extLst>
                </a:gridCol>
                <a:gridCol w="576072">
                  <a:extLst>
                    <a:ext uri="{9D8B030D-6E8A-4147-A177-3AD203B41FA5}">
                      <a16:colId xmlns:a16="http://schemas.microsoft.com/office/drawing/2014/main" val="3493357091"/>
                    </a:ext>
                  </a:extLst>
                </a:gridCol>
                <a:gridCol w="576072">
                  <a:extLst>
                    <a:ext uri="{9D8B030D-6E8A-4147-A177-3AD203B41FA5}">
                      <a16:colId xmlns:a16="http://schemas.microsoft.com/office/drawing/2014/main" val="3853134004"/>
                    </a:ext>
                  </a:extLst>
                </a:gridCol>
                <a:gridCol w="576072">
                  <a:extLst>
                    <a:ext uri="{9D8B030D-6E8A-4147-A177-3AD203B41FA5}">
                      <a16:colId xmlns:a16="http://schemas.microsoft.com/office/drawing/2014/main" val="1853939386"/>
                    </a:ext>
                  </a:extLst>
                </a:gridCol>
                <a:gridCol w="576072">
                  <a:extLst>
                    <a:ext uri="{9D8B030D-6E8A-4147-A177-3AD203B41FA5}">
                      <a16:colId xmlns:a16="http://schemas.microsoft.com/office/drawing/2014/main" val="2821156398"/>
                    </a:ext>
                  </a:extLst>
                </a:gridCol>
                <a:gridCol w="576072">
                  <a:extLst>
                    <a:ext uri="{9D8B030D-6E8A-4147-A177-3AD203B41FA5}">
                      <a16:colId xmlns:a16="http://schemas.microsoft.com/office/drawing/2014/main" val="1078827302"/>
                    </a:ext>
                  </a:extLst>
                </a:gridCol>
                <a:gridCol w="576072">
                  <a:extLst>
                    <a:ext uri="{9D8B030D-6E8A-4147-A177-3AD203B41FA5}">
                      <a16:colId xmlns:a16="http://schemas.microsoft.com/office/drawing/2014/main" val="1302949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8446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visittirol - 2020-06-08 20:05:28</a:t>
                      </a:r>
                      <a:r>
                        <a:rPr kumimoji="0" lang="en-US" sz="1000" b="0" i="0" u="none" strike="noStrike" kern="1200" cap="none" spc="0" normalizeH="0" baseline="0" noProof="0">
                          <a:ln>
                            <a:noFill/>
                          </a:ln>
                          <a:solidFill>
                            <a:prstClr val="black"/>
                          </a:solidFill>
                          <a:effectLst/>
                          <a:uLnTx/>
                          <a:uFillTx/>
                          <a:latin typeface="+mn-lt"/>
                          <a:ea typeface="+mn-ea"/>
                          <a:cs typeface="+mn-cs"/>
                        </a:rPr>
                        <a:t>
 An Apfel(strudel) a day keeps the doctor away 😍🍴 📷 @frecklesonthebeach --- #lovetirol #visittirol #austria #feelaustria #</a:t>
                      </a:r>
                      <a:r>
                        <a:rPr kumimoji="0" lang="az-Cyrl-AZ" sz="1000" b="0" i="0" u="none" strike="noStrike" kern="1200" cap="none" spc="0" normalizeH="0" baseline="0" noProof="0">
                          <a:ln>
                            <a:noFill/>
                          </a:ln>
                          <a:solidFill>
                            <a:prstClr val="black"/>
                          </a:solidFill>
                          <a:effectLst/>
                          <a:uLnTx/>
                          <a:uFillTx/>
                          <a:latin typeface="+mn-lt"/>
                          <a:ea typeface="+mn-ea"/>
                          <a:cs typeface="+mn-cs"/>
                        </a:rPr>
                        <a:t>тироль #</a:t>
                      </a:r>
                      <a:r>
                        <a:rPr kumimoji="0" lang="en-US" sz="1000" b="0" i="0" u="none" strike="noStrike" kern="1200" cap="none" spc="0" normalizeH="0" baseline="0" noProof="0">
                          <a:ln>
                            <a:noFill/>
                          </a:ln>
                          <a:solidFill>
                            <a:prstClr val="black"/>
                          </a:solidFill>
                          <a:effectLst/>
                          <a:uLnTx/>
                          <a:uFillTx/>
                          <a:latin typeface="+mn-lt"/>
                          <a:ea typeface="+mn-ea"/>
                          <a:cs typeface="+mn-cs"/>
                        </a:rPr>
                        <a:t>apfelstrudel #anappleaday #thankgodforapfelstrudel #mahlzeit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https://www.instagram.com/p/CBLvrBpjWGL/media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77186</a:t>
                      </a:r>
                    </a:p>
                  </a:txBody>
                  <a:tcPr/>
                </a:tc>
                <a:extLst>
                  <a:ext uri="{0D108BD9-81ED-4DB2-BD59-A6C34878D82A}">
                    <a16:rowId xmlns:a16="http://schemas.microsoft.com/office/drawing/2014/main" val="106335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kulturtirol - 2020-06-08 09:00:38</a:t>
                      </a:r>
                      <a:r>
                        <a:rPr kumimoji="0" lang="de-DE" sz="1000" b="0" i="0" u="none" strike="noStrike" kern="1200" cap="none" spc="0" normalizeH="0" baseline="0" noProof="0">
                          <a:ln>
                            <a:noFill/>
                          </a:ln>
                          <a:solidFill>
                            <a:prstClr val="black"/>
                          </a:solidFill>
                          <a:effectLst/>
                          <a:uLnTx/>
                          <a:uFillTx/>
                          <a:latin typeface="+mn-lt"/>
                          <a:ea typeface="+mn-ea"/>
                          <a:cs typeface="+mn-cs"/>
                        </a:rPr>
                        <a:t>
 Wer sieht das noch so? 🥰
#kulturtirol #inspirationalquotes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https://www.instagram.com/p/CBKjlt2FnrP/media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extLst>
                  <a:ext uri="{0D108BD9-81ED-4DB2-BD59-A6C34878D82A}">
                    <a16:rowId xmlns:a16="http://schemas.microsoft.com/office/drawing/2014/main" val="859598895"/>
                  </a:ext>
                </a:extLst>
              </a:tr>
            </a:tbl>
          </a:graphicData>
        </a:graphic>
      </p:graphicFrame>
      <p:sp>
        <p:nvSpPr>
          <p:cNvPr id="4" name="Text Placeholder 3">
            <a:extLst>
              <a:ext uri="{FF2B5EF4-FFF2-40B4-BE49-F238E27FC236}">
                <a16:creationId xmlns:a16="http://schemas.microsoft.com/office/drawing/2014/main" id="{40639461-D443-43CA-9EC7-D417D46C0B5B}"/>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469892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48757-4EED-4795-B339-56A48FFA3842}"/>
              </a:ext>
            </a:extLst>
          </p:cNvPr>
          <p:cNvSpPr>
            <a:spLocks noGrp="1"/>
          </p:cNvSpPr>
          <p:nvPr>
            <p:ph type="title"/>
          </p:nvPr>
        </p:nvSpPr>
        <p:spPr/>
        <p:txBody>
          <a:bodyPr/>
          <a:lstStyle/>
          <a:p>
            <a:r>
              <a:rPr lang="en-US"/>
              <a:t>Instagram Instagram-Feed (Bilder + Carousel) | All Pages - 7 of 11</a:t>
            </a:r>
          </a:p>
        </p:txBody>
      </p:sp>
      <p:graphicFrame>
        <p:nvGraphicFramePr>
          <p:cNvPr id="5" name="Table Placeholder 4">
            <a:extLst>
              <a:ext uri="{FF2B5EF4-FFF2-40B4-BE49-F238E27FC236}">
                <a16:creationId xmlns:a16="http://schemas.microsoft.com/office/drawing/2014/main" id="{EEBA7CD8-5FE5-4A95-BF8D-865CEE5BCE96}"/>
              </a:ext>
            </a:extLst>
          </p:cNvPr>
          <p:cNvGraphicFramePr>
            <a:graphicFrameLocks noGrp="1"/>
          </p:cNvGraphicFramePr>
          <p:nvPr>
            <p:ph type="tbl" sz="quarter" idx="13"/>
            <p:extLst>
              <p:ext uri="{D42A27DB-BD31-4B8C-83A1-F6EECF244321}">
                <p14:modId xmlns:p14="http://schemas.microsoft.com/office/powerpoint/2010/main" val="4240278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160917457"/>
                    </a:ext>
                  </a:extLst>
                </a:gridCol>
                <a:gridCol w="1152143">
                  <a:extLst>
                    <a:ext uri="{9D8B030D-6E8A-4147-A177-3AD203B41FA5}">
                      <a16:colId xmlns:a16="http://schemas.microsoft.com/office/drawing/2014/main" val="4220285466"/>
                    </a:ext>
                  </a:extLst>
                </a:gridCol>
                <a:gridCol w="576072">
                  <a:extLst>
                    <a:ext uri="{9D8B030D-6E8A-4147-A177-3AD203B41FA5}">
                      <a16:colId xmlns:a16="http://schemas.microsoft.com/office/drawing/2014/main" val="1328500215"/>
                    </a:ext>
                  </a:extLst>
                </a:gridCol>
                <a:gridCol w="576072">
                  <a:extLst>
                    <a:ext uri="{9D8B030D-6E8A-4147-A177-3AD203B41FA5}">
                      <a16:colId xmlns:a16="http://schemas.microsoft.com/office/drawing/2014/main" val="842133659"/>
                    </a:ext>
                  </a:extLst>
                </a:gridCol>
                <a:gridCol w="576072">
                  <a:extLst>
                    <a:ext uri="{9D8B030D-6E8A-4147-A177-3AD203B41FA5}">
                      <a16:colId xmlns:a16="http://schemas.microsoft.com/office/drawing/2014/main" val="3407096022"/>
                    </a:ext>
                  </a:extLst>
                </a:gridCol>
                <a:gridCol w="576072">
                  <a:extLst>
                    <a:ext uri="{9D8B030D-6E8A-4147-A177-3AD203B41FA5}">
                      <a16:colId xmlns:a16="http://schemas.microsoft.com/office/drawing/2014/main" val="4052409662"/>
                    </a:ext>
                  </a:extLst>
                </a:gridCol>
                <a:gridCol w="576072">
                  <a:extLst>
                    <a:ext uri="{9D8B030D-6E8A-4147-A177-3AD203B41FA5}">
                      <a16:colId xmlns:a16="http://schemas.microsoft.com/office/drawing/2014/main" val="853897547"/>
                    </a:ext>
                  </a:extLst>
                </a:gridCol>
                <a:gridCol w="576072">
                  <a:extLst>
                    <a:ext uri="{9D8B030D-6E8A-4147-A177-3AD203B41FA5}">
                      <a16:colId xmlns:a16="http://schemas.microsoft.com/office/drawing/2014/main" val="2094263726"/>
                    </a:ext>
                  </a:extLst>
                </a:gridCol>
                <a:gridCol w="576072">
                  <a:extLst>
                    <a:ext uri="{9D8B030D-6E8A-4147-A177-3AD203B41FA5}">
                      <a16:colId xmlns:a16="http://schemas.microsoft.com/office/drawing/2014/main" val="3013021624"/>
                    </a:ext>
                  </a:extLst>
                </a:gridCol>
                <a:gridCol w="576072">
                  <a:extLst>
                    <a:ext uri="{9D8B030D-6E8A-4147-A177-3AD203B41FA5}">
                      <a16:colId xmlns:a16="http://schemas.microsoft.com/office/drawing/2014/main" val="1613378265"/>
                    </a:ext>
                  </a:extLst>
                </a:gridCol>
                <a:gridCol w="576072">
                  <a:extLst>
                    <a:ext uri="{9D8B030D-6E8A-4147-A177-3AD203B41FA5}">
                      <a16:colId xmlns:a16="http://schemas.microsoft.com/office/drawing/2014/main" val="980252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2313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visittirol - 2020-06-07 16:45:20</a:t>
                      </a:r>
                      <a:r>
                        <a:rPr kumimoji="0" lang="en-US" sz="1000" b="0" i="0" u="none" strike="noStrike" kern="1200" cap="none" spc="0" normalizeH="0" baseline="0" noProof="0">
                          <a:ln>
                            <a:noFill/>
                          </a:ln>
                          <a:solidFill>
                            <a:prstClr val="black"/>
                          </a:solidFill>
                          <a:effectLst/>
                          <a:uLnTx/>
                          <a:uFillTx/>
                          <a:latin typeface="+mn-lt"/>
                          <a:ea typeface="+mn-ea"/>
                          <a:cs typeface="+mn-cs"/>
                        </a:rPr>
                        <a:t>
 More than 10,000 animal species and 1,800 plants have found perfect the perfect refuge amidst the Hohe Tauern Mountains.⛰
@nationalpark__hohetauern
--- #lovetirol #visittirol #austria #feelaustria #</a:t>
                      </a:r>
                      <a:r>
                        <a:rPr kumimoji="0" lang="az-Cyrl-AZ" sz="1000" b="0" i="0" u="none" strike="noStrike" kern="1200" cap="none" spc="0" normalizeH="0" baseline="0" noProof="0">
                          <a:ln>
                            <a:noFill/>
                          </a:ln>
                          <a:solidFill>
                            <a:prstClr val="black"/>
                          </a:solidFill>
                          <a:effectLst/>
                          <a:uLnTx/>
                          <a:uFillTx/>
                          <a:latin typeface="+mn-lt"/>
                          <a:ea typeface="+mn-ea"/>
                          <a:cs typeface="+mn-cs"/>
                        </a:rPr>
                        <a:t>тироль #</a:t>
                      </a:r>
                      <a:r>
                        <a:rPr kumimoji="0" lang="en-US" sz="1000" b="0" i="0" u="none" strike="noStrike" kern="1200" cap="none" spc="0" normalizeH="0" baseline="0" noProof="0">
                          <a:ln>
                            <a:noFill/>
                          </a:ln>
                          <a:solidFill>
                            <a:prstClr val="black"/>
                          </a:solidFill>
                          <a:effectLst/>
                          <a:uLnTx/>
                          <a:uFillTx/>
                          <a:latin typeface="+mn-lt"/>
                          <a:ea typeface="+mn-ea"/>
                          <a:cs typeface="+mn-cs"/>
                        </a:rPr>
                        <a:t>nationalpark #hohetauern #bigfiveofthealps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https://www.instagram.com/p/CBIz_W_Ig0D/media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36426</a:t>
                      </a:r>
                    </a:p>
                  </a:txBody>
                  <a:tcPr/>
                </a:tc>
                <a:extLst>
                  <a:ext uri="{0D108BD9-81ED-4DB2-BD59-A6C34878D82A}">
                    <a16:rowId xmlns:a16="http://schemas.microsoft.com/office/drawing/2014/main" val="2983152959"/>
                  </a:ext>
                </a:extLst>
              </a:tr>
            </a:tbl>
          </a:graphicData>
        </a:graphic>
      </p:graphicFrame>
      <p:sp>
        <p:nvSpPr>
          <p:cNvPr id="4" name="Text Placeholder 3">
            <a:extLst>
              <a:ext uri="{FF2B5EF4-FFF2-40B4-BE49-F238E27FC236}">
                <a16:creationId xmlns:a16="http://schemas.microsoft.com/office/drawing/2014/main" id="{60F73204-333F-4512-BDD8-E4A0C4F44669}"/>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5336759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49504-6D72-4C3E-9EE4-F4199CF59515}"/>
              </a:ext>
            </a:extLst>
          </p:cNvPr>
          <p:cNvSpPr>
            <a:spLocks noGrp="1"/>
          </p:cNvSpPr>
          <p:nvPr>
            <p:ph type="title"/>
          </p:nvPr>
        </p:nvSpPr>
        <p:spPr/>
        <p:txBody>
          <a:bodyPr/>
          <a:lstStyle/>
          <a:p>
            <a:r>
              <a:rPr lang="en-US"/>
              <a:t>Instagram Instagram-Feed (Bilder + Carousel) | All Pages - 8 of 11</a:t>
            </a:r>
          </a:p>
        </p:txBody>
      </p:sp>
      <p:graphicFrame>
        <p:nvGraphicFramePr>
          <p:cNvPr id="5" name="Table Placeholder 4">
            <a:extLst>
              <a:ext uri="{FF2B5EF4-FFF2-40B4-BE49-F238E27FC236}">
                <a16:creationId xmlns:a16="http://schemas.microsoft.com/office/drawing/2014/main" id="{F768A79B-00C1-4C71-97AF-6BD646249806}"/>
              </a:ext>
            </a:extLst>
          </p:cNvPr>
          <p:cNvGraphicFramePr>
            <a:graphicFrameLocks noGrp="1"/>
          </p:cNvGraphicFramePr>
          <p:nvPr>
            <p:ph type="tbl" sz="quarter" idx="13"/>
            <p:extLst>
              <p:ext uri="{D42A27DB-BD31-4B8C-83A1-F6EECF244321}">
                <p14:modId xmlns:p14="http://schemas.microsoft.com/office/powerpoint/2010/main" val="783194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03534378"/>
                    </a:ext>
                  </a:extLst>
                </a:gridCol>
                <a:gridCol w="1152143">
                  <a:extLst>
                    <a:ext uri="{9D8B030D-6E8A-4147-A177-3AD203B41FA5}">
                      <a16:colId xmlns:a16="http://schemas.microsoft.com/office/drawing/2014/main" val="3395142750"/>
                    </a:ext>
                  </a:extLst>
                </a:gridCol>
                <a:gridCol w="576072">
                  <a:extLst>
                    <a:ext uri="{9D8B030D-6E8A-4147-A177-3AD203B41FA5}">
                      <a16:colId xmlns:a16="http://schemas.microsoft.com/office/drawing/2014/main" val="1023933982"/>
                    </a:ext>
                  </a:extLst>
                </a:gridCol>
                <a:gridCol w="576072">
                  <a:extLst>
                    <a:ext uri="{9D8B030D-6E8A-4147-A177-3AD203B41FA5}">
                      <a16:colId xmlns:a16="http://schemas.microsoft.com/office/drawing/2014/main" val="3438187178"/>
                    </a:ext>
                  </a:extLst>
                </a:gridCol>
                <a:gridCol w="576072">
                  <a:extLst>
                    <a:ext uri="{9D8B030D-6E8A-4147-A177-3AD203B41FA5}">
                      <a16:colId xmlns:a16="http://schemas.microsoft.com/office/drawing/2014/main" val="2704457086"/>
                    </a:ext>
                  </a:extLst>
                </a:gridCol>
                <a:gridCol w="576072">
                  <a:extLst>
                    <a:ext uri="{9D8B030D-6E8A-4147-A177-3AD203B41FA5}">
                      <a16:colId xmlns:a16="http://schemas.microsoft.com/office/drawing/2014/main" val="1091348430"/>
                    </a:ext>
                  </a:extLst>
                </a:gridCol>
                <a:gridCol w="576072">
                  <a:extLst>
                    <a:ext uri="{9D8B030D-6E8A-4147-A177-3AD203B41FA5}">
                      <a16:colId xmlns:a16="http://schemas.microsoft.com/office/drawing/2014/main" val="2022048368"/>
                    </a:ext>
                  </a:extLst>
                </a:gridCol>
                <a:gridCol w="576072">
                  <a:extLst>
                    <a:ext uri="{9D8B030D-6E8A-4147-A177-3AD203B41FA5}">
                      <a16:colId xmlns:a16="http://schemas.microsoft.com/office/drawing/2014/main" val="1138285895"/>
                    </a:ext>
                  </a:extLst>
                </a:gridCol>
                <a:gridCol w="576072">
                  <a:extLst>
                    <a:ext uri="{9D8B030D-6E8A-4147-A177-3AD203B41FA5}">
                      <a16:colId xmlns:a16="http://schemas.microsoft.com/office/drawing/2014/main" val="3335658322"/>
                    </a:ext>
                  </a:extLst>
                </a:gridCol>
                <a:gridCol w="576072">
                  <a:extLst>
                    <a:ext uri="{9D8B030D-6E8A-4147-A177-3AD203B41FA5}">
                      <a16:colId xmlns:a16="http://schemas.microsoft.com/office/drawing/2014/main" val="1020931920"/>
                    </a:ext>
                  </a:extLst>
                </a:gridCol>
                <a:gridCol w="576072">
                  <a:extLst>
                    <a:ext uri="{9D8B030D-6E8A-4147-A177-3AD203B41FA5}">
                      <a16:colId xmlns:a16="http://schemas.microsoft.com/office/drawing/2014/main" val="354653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0865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sporttirol - 2020-06-06 09:00:40</a:t>
                      </a:r>
                      <a:r>
                        <a:rPr kumimoji="0" lang="de-DE" sz="1000" b="0" i="0" u="none" strike="noStrike" kern="1200" cap="none" spc="0" normalizeH="0" baseline="0" noProof="0">
                          <a:ln>
                            <a:noFill/>
                          </a:ln>
                          <a:solidFill>
                            <a:prstClr val="black"/>
                          </a:solidFill>
                          <a:effectLst/>
                          <a:uLnTx/>
                          <a:uFillTx/>
                          <a:latin typeface="+mn-lt"/>
                          <a:ea typeface="+mn-ea"/>
                          <a:cs typeface="+mn-cs"/>
                        </a:rPr>
                        <a:t>
 Die NFL ruft! 🏈 Sandro Platzgummer schafft es als erster Tiroler in der ,,Traumwelt des Sports“ Fuß zu fassen. Wir haben Sandro getroffen und mit ihm über den amerikanischen Traum gesprochen. Folge dem Link in unserer Bio für das ganze Interview. ⬆️ #sporttirol --- @s_platzgummer @swarco_raiders @nygiants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https://www.instagram.com/p/CBFaADHoUvS/media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a:t>
                      </a:r>
                    </a:p>
                  </a:txBody>
                  <a:tcPr/>
                </a:tc>
                <a:extLst>
                  <a:ext uri="{0D108BD9-81ED-4DB2-BD59-A6C34878D82A}">
                    <a16:rowId xmlns:a16="http://schemas.microsoft.com/office/drawing/2014/main" val="1187032555"/>
                  </a:ext>
                </a:extLst>
              </a:tr>
            </a:tbl>
          </a:graphicData>
        </a:graphic>
      </p:graphicFrame>
      <p:sp>
        <p:nvSpPr>
          <p:cNvPr id="4" name="Text Placeholder 3">
            <a:extLst>
              <a:ext uri="{FF2B5EF4-FFF2-40B4-BE49-F238E27FC236}">
                <a16:creationId xmlns:a16="http://schemas.microsoft.com/office/drawing/2014/main" id="{44ACAE30-A112-4A90-891F-C3E962D0066E}"/>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625835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3D847-82A2-4015-92C7-62096DB3D8C6}"/>
              </a:ext>
            </a:extLst>
          </p:cNvPr>
          <p:cNvSpPr>
            <a:spLocks noGrp="1"/>
          </p:cNvSpPr>
          <p:nvPr>
            <p:ph type="title"/>
          </p:nvPr>
        </p:nvSpPr>
        <p:spPr/>
        <p:txBody>
          <a:bodyPr/>
          <a:lstStyle/>
          <a:p>
            <a:r>
              <a:rPr lang="en-US"/>
              <a:t>Instagram Instagram-Feed (Bilder + Carousel) | All Pages - 9 of 11</a:t>
            </a:r>
          </a:p>
        </p:txBody>
      </p:sp>
      <p:graphicFrame>
        <p:nvGraphicFramePr>
          <p:cNvPr id="5" name="Table Placeholder 4">
            <a:extLst>
              <a:ext uri="{FF2B5EF4-FFF2-40B4-BE49-F238E27FC236}">
                <a16:creationId xmlns:a16="http://schemas.microsoft.com/office/drawing/2014/main" id="{0BAA77BD-4FB9-4CB9-9407-19C0F4E305EC}"/>
              </a:ext>
            </a:extLst>
          </p:cNvPr>
          <p:cNvGraphicFramePr>
            <a:graphicFrameLocks noGrp="1"/>
          </p:cNvGraphicFramePr>
          <p:nvPr>
            <p:ph type="tbl" sz="quarter" idx="13"/>
            <p:extLst>
              <p:ext uri="{D42A27DB-BD31-4B8C-83A1-F6EECF244321}">
                <p14:modId xmlns:p14="http://schemas.microsoft.com/office/powerpoint/2010/main" val="3636849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68707070"/>
                    </a:ext>
                  </a:extLst>
                </a:gridCol>
                <a:gridCol w="1152143">
                  <a:extLst>
                    <a:ext uri="{9D8B030D-6E8A-4147-A177-3AD203B41FA5}">
                      <a16:colId xmlns:a16="http://schemas.microsoft.com/office/drawing/2014/main" val="2264014187"/>
                    </a:ext>
                  </a:extLst>
                </a:gridCol>
                <a:gridCol w="576072">
                  <a:extLst>
                    <a:ext uri="{9D8B030D-6E8A-4147-A177-3AD203B41FA5}">
                      <a16:colId xmlns:a16="http://schemas.microsoft.com/office/drawing/2014/main" val="2370722760"/>
                    </a:ext>
                  </a:extLst>
                </a:gridCol>
                <a:gridCol w="576072">
                  <a:extLst>
                    <a:ext uri="{9D8B030D-6E8A-4147-A177-3AD203B41FA5}">
                      <a16:colId xmlns:a16="http://schemas.microsoft.com/office/drawing/2014/main" val="2779433984"/>
                    </a:ext>
                  </a:extLst>
                </a:gridCol>
                <a:gridCol w="576072">
                  <a:extLst>
                    <a:ext uri="{9D8B030D-6E8A-4147-A177-3AD203B41FA5}">
                      <a16:colId xmlns:a16="http://schemas.microsoft.com/office/drawing/2014/main" val="2968682734"/>
                    </a:ext>
                  </a:extLst>
                </a:gridCol>
                <a:gridCol w="576072">
                  <a:extLst>
                    <a:ext uri="{9D8B030D-6E8A-4147-A177-3AD203B41FA5}">
                      <a16:colId xmlns:a16="http://schemas.microsoft.com/office/drawing/2014/main" val="3890990810"/>
                    </a:ext>
                  </a:extLst>
                </a:gridCol>
                <a:gridCol w="576072">
                  <a:extLst>
                    <a:ext uri="{9D8B030D-6E8A-4147-A177-3AD203B41FA5}">
                      <a16:colId xmlns:a16="http://schemas.microsoft.com/office/drawing/2014/main" val="748519148"/>
                    </a:ext>
                  </a:extLst>
                </a:gridCol>
                <a:gridCol w="576072">
                  <a:extLst>
                    <a:ext uri="{9D8B030D-6E8A-4147-A177-3AD203B41FA5}">
                      <a16:colId xmlns:a16="http://schemas.microsoft.com/office/drawing/2014/main" val="324069784"/>
                    </a:ext>
                  </a:extLst>
                </a:gridCol>
                <a:gridCol w="576072">
                  <a:extLst>
                    <a:ext uri="{9D8B030D-6E8A-4147-A177-3AD203B41FA5}">
                      <a16:colId xmlns:a16="http://schemas.microsoft.com/office/drawing/2014/main" val="674581389"/>
                    </a:ext>
                  </a:extLst>
                </a:gridCol>
                <a:gridCol w="576072">
                  <a:extLst>
                    <a:ext uri="{9D8B030D-6E8A-4147-A177-3AD203B41FA5}">
                      <a16:colId xmlns:a16="http://schemas.microsoft.com/office/drawing/2014/main" val="2292882714"/>
                    </a:ext>
                  </a:extLst>
                </a:gridCol>
                <a:gridCol w="576072">
                  <a:extLst>
                    <a:ext uri="{9D8B030D-6E8A-4147-A177-3AD203B41FA5}">
                      <a16:colId xmlns:a16="http://schemas.microsoft.com/office/drawing/2014/main" val="325568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2330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kulturtirol - 2020-06-06 09:00:37</a:t>
                      </a:r>
                      <a:r>
                        <a:rPr kumimoji="0" lang="de-DE" sz="1000" b="0" i="0" u="none" strike="noStrike" kern="1200" cap="none" spc="0" normalizeH="0" baseline="0" noProof="0">
                          <a:ln>
                            <a:noFill/>
                          </a:ln>
                          <a:solidFill>
                            <a:prstClr val="black"/>
                          </a:solidFill>
                          <a:effectLst/>
                          <a:uLnTx/>
                          <a:uFillTx/>
                          <a:latin typeface="+mn-lt"/>
                          <a:ea typeface="+mn-ea"/>
                          <a:cs typeface="+mn-cs"/>
                        </a:rPr>
                        <a:t>
 ATME - eine Ausstellung ohne Raum! Die Grafikdesignerin Karen Gleissner und der Fotograf Gerhard Berger dokumentieren die Stille, als ganz Österreich ab Mitte März stillstand. Für mehr Informationen folge dem Link in unserer Bio! ⬆️ #kulturtirol #atmetirol #weisraumtirol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https://www.instagram.com/p/CBFZ_5_DPsv/media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02:13:22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extLst>
                  <a:ext uri="{0D108BD9-81ED-4DB2-BD59-A6C34878D82A}">
                    <a16:rowId xmlns:a16="http://schemas.microsoft.com/office/drawing/2014/main" val="1573324426"/>
                  </a:ext>
                </a:extLst>
              </a:tr>
            </a:tbl>
          </a:graphicData>
        </a:graphic>
      </p:graphicFrame>
      <p:sp>
        <p:nvSpPr>
          <p:cNvPr id="4" name="Text Placeholder 3">
            <a:extLst>
              <a:ext uri="{FF2B5EF4-FFF2-40B4-BE49-F238E27FC236}">
                <a16:creationId xmlns:a16="http://schemas.microsoft.com/office/drawing/2014/main" id="{19FFEC51-AEE2-4928-A068-608C499694D7}"/>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790667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38033-8C5D-4CB1-91F5-8B5F70C3587B}"/>
              </a:ext>
            </a:extLst>
          </p:cNvPr>
          <p:cNvSpPr>
            <a:spLocks noGrp="1"/>
          </p:cNvSpPr>
          <p:nvPr>
            <p:ph type="title"/>
          </p:nvPr>
        </p:nvSpPr>
        <p:spPr/>
        <p:txBody>
          <a:bodyPr/>
          <a:lstStyle/>
          <a:p>
            <a:r>
              <a:rPr lang="en-US"/>
              <a:t>Instagram Instagram-Feed (Bilder + Carousel) | All Pages - 10 of 11</a:t>
            </a:r>
          </a:p>
        </p:txBody>
      </p:sp>
      <p:graphicFrame>
        <p:nvGraphicFramePr>
          <p:cNvPr id="5" name="Table Placeholder 4">
            <a:extLst>
              <a:ext uri="{FF2B5EF4-FFF2-40B4-BE49-F238E27FC236}">
                <a16:creationId xmlns:a16="http://schemas.microsoft.com/office/drawing/2014/main" id="{463FFD7C-826F-4482-9553-E8EDFF854991}"/>
              </a:ext>
            </a:extLst>
          </p:cNvPr>
          <p:cNvGraphicFramePr>
            <a:graphicFrameLocks noGrp="1"/>
          </p:cNvGraphicFramePr>
          <p:nvPr>
            <p:ph type="tbl" sz="quarter" idx="13"/>
            <p:extLst>
              <p:ext uri="{D42A27DB-BD31-4B8C-83A1-F6EECF244321}">
                <p14:modId xmlns:p14="http://schemas.microsoft.com/office/powerpoint/2010/main" val="4072385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85882252"/>
                    </a:ext>
                  </a:extLst>
                </a:gridCol>
                <a:gridCol w="1152143">
                  <a:extLst>
                    <a:ext uri="{9D8B030D-6E8A-4147-A177-3AD203B41FA5}">
                      <a16:colId xmlns:a16="http://schemas.microsoft.com/office/drawing/2014/main" val="3141568008"/>
                    </a:ext>
                  </a:extLst>
                </a:gridCol>
                <a:gridCol w="576072">
                  <a:extLst>
                    <a:ext uri="{9D8B030D-6E8A-4147-A177-3AD203B41FA5}">
                      <a16:colId xmlns:a16="http://schemas.microsoft.com/office/drawing/2014/main" val="1230901127"/>
                    </a:ext>
                  </a:extLst>
                </a:gridCol>
                <a:gridCol w="576072">
                  <a:extLst>
                    <a:ext uri="{9D8B030D-6E8A-4147-A177-3AD203B41FA5}">
                      <a16:colId xmlns:a16="http://schemas.microsoft.com/office/drawing/2014/main" val="3766889836"/>
                    </a:ext>
                  </a:extLst>
                </a:gridCol>
                <a:gridCol w="576072">
                  <a:extLst>
                    <a:ext uri="{9D8B030D-6E8A-4147-A177-3AD203B41FA5}">
                      <a16:colId xmlns:a16="http://schemas.microsoft.com/office/drawing/2014/main" val="2811303554"/>
                    </a:ext>
                  </a:extLst>
                </a:gridCol>
                <a:gridCol w="576072">
                  <a:extLst>
                    <a:ext uri="{9D8B030D-6E8A-4147-A177-3AD203B41FA5}">
                      <a16:colId xmlns:a16="http://schemas.microsoft.com/office/drawing/2014/main" val="555523406"/>
                    </a:ext>
                  </a:extLst>
                </a:gridCol>
                <a:gridCol w="576072">
                  <a:extLst>
                    <a:ext uri="{9D8B030D-6E8A-4147-A177-3AD203B41FA5}">
                      <a16:colId xmlns:a16="http://schemas.microsoft.com/office/drawing/2014/main" val="1760236749"/>
                    </a:ext>
                  </a:extLst>
                </a:gridCol>
                <a:gridCol w="576072">
                  <a:extLst>
                    <a:ext uri="{9D8B030D-6E8A-4147-A177-3AD203B41FA5}">
                      <a16:colId xmlns:a16="http://schemas.microsoft.com/office/drawing/2014/main" val="1123811343"/>
                    </a:ext>
                  </a:extLst>
                </a:gridCol>
                <a:gridCol w="576072">
                  <a:extLst>
                    <a:ext uri="{9D8B030D-6E8A-4147-A177-3AD203B41FA5}">
                      <a16:colId xmlns:a16="http://schemas.microsoft.com/office/drawing/2014/main" val="3766141859"/>
                    </a:ext>
                  </a:extLst>
                </a:gridCol>
                <a:gridCol w="576072">
                  <a:extLst>
                    <a:ext uri="{9D8B030D-6E8A-4147-A177-3AD203B41FA5}">
                      <a16:colId xmlns:a16="http://schemas.microsoft.com/office/drawing/2014/main" val="786362959"/>
                    </a:ext>
                  </a:extLst>
                </a:gridCol>
                <a:gridCol w="576072">
                  <a:extLst>
                    <a:ext uri="{9D8B030D-6E8A-4147-A177-3AD203B41FA5}">
                      <a16:colId xmlns:a16="http://schemas.microsoft.com/office/drawing/2014/main" val="338288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7675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visittirol - 2020-06-06 08:50:28</a:t>
                      </a:r>
                      <a:r>
                        <a:rPr kumimoji="0" lang="de-DE" sz="1000" b="0" i="0" u="none" strike="noStrike" kern="1200" cap="none" spc="0" normalizeH="0" baseline="0" noProof="0">
                          <a:ln>
                            <a:noFill/>
                          </a:ln>
                          <a:solidFill>
                            <a:prstClr val="black"/>
                          </a:solidFill>
                          <a:effectLst/>
                          <a:uLnTx/>
                          <a:uFillTx/>
                          <a:latin typeface="+mn-lt"/>
                          <a:ea typeface="+mn-ea"/>
                          <a:cs typeface="+mn-cs"/>
                        </a:rPr>
                        <a:t>
 So erging es unserer Autorin nach einer Mountainbiketour am Achensee. Für unseren Blog hat Sandra verschiedene Wege getestet, wie man in den Bergen mal zur Ruhe kommt. ⛰
Was sie außer Mountainbiken noch gemacht hat und welche Aktivität für sie den größten 'Runterkomm-Faktor' bietet, könnt ihr im Link in der bio lesen. 🔝 --- #lovetirol #visittirol #austria #feelaustria #тироль #runterkommen #mountainbiken #blogtirol #testbericht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https://www.instagram.com/p/CBFY1g-obNI/media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56450</a:t>
                      </a:r>
                    </a:p>
                  </a:txBody>
                  <a:tcPr/>
                </a:tc>
                <a:extLst>
                  <a:ext uri="{0D108BD9-81ED-4DB2-BD59-A6C34878D82A}">
                    <a16:rowId xmlns:a16="http://schemas.microsoft.com/office/drawing/2014/main" val="541091481"/>
                  </a:ext>
                </a:extLst>
              </a:tr>
            </a:tbl>
          </a:graphicData>
        </a:graphic>
      </p:graphicFrame>
      <p:sp>
        <p:nvSpPr>
          <p:cNvPr id="4" name="Text Placeholder 3">
            <a:extLst>
              <a:ext uri="{FF2B5EF4-FFF2-40B4-BE49-F238E27FC236}">
                <a16:creationId xmlns:a16="http://schemas.microsoft.com/office/drawing/2014/main" id="{A017FBCE-56DF-49A8-B2C8-33FE9A685206}"/>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551869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AF51A-5A9E-4DC6-ABBC-4FF6E5CE66EC}"/>
              </a:ext>
            </a:extLst>
          </p:cNvPr>
          <p:cNvSpPr>
            <a:spLocks noGrp="1"/>
          </p:cNvSpPr>
          <p:nvPr>
            <p:ph type="title"/>
          </p:nvPr>
        </p:nvSpPr>
        <p:spPr/>
        <p:txBody>
          <a:bodyPr/>
          <a:lstStyle/>
          <a:p>
            <a:r>
              <a:rPr lang="en-US"/>
              <a:t>Instagram Instagram-Feed (Bilder + Carousel) | All Pages - 11 of 11</a:t>
            </a:r>
          </a:p>
        </p:txBody>
      </p:sp>
      <p:graphicFrame>
        <p:nvGraphicFramePr>
          <p:cNvPr id="5" name="Table Placeholder 4">
            <a:extLst>
              <a:ext uri="{FF2B5EF4-FFF2-40B4-BE49-F238E27FC236}">
                <a16:creationId xmlns:a16="http://schemas.microsoft.com/office/drawing/2014/main" id="{7BC8AA0D-C49F-47DB-8AD3-20420B9AD910}"/>
              </a:ext>
            </a:extLst>
          </p:cNvPr>
          <p:cNvGraphicFramePr>
            <a:graphicFrameLocks noGrp="1"/>
          </p:cNvGraphicFramePr>
          <p:nvPr>
            <p:ph type="tbl" sz="quarter" idx="13"/>
            <p:extLst>
              <p:ext uri="{D42A27DB-BD31-4B8C-83A1-F6EECF244321}">
                <p14:modId xmlns:p14="http://schemas.microsoft.com/office/powerpoint/2010/main" val="186459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61100367"/>
                    </a:ext>
                  </a:extLst>
                </a:gridCol>
                <a:gridCol w="1152143">
                  <a:extLst>
                    <a:ext uri="{9D8B030D-6E8A-4147-A177-3AD203B41FA5}">
                      <a16:colId xmlns:a16="http://schemas.microsoft.com/office/drawing/2014/main" val="1928350487"/>
                    </a:ext>
                  </a:extLst>
                </a:gridCol>
                <a:gridCol w="576072">
                  <a:extLst>
                    <a:ext uri="{9D8B030D-6E8A-4147-A177-3AD203B41FA5}">
                      <a16:colId xmlns:a16="http://schemas.microsoft.com/office/drawing/2014/main" val="3514990079"/>
                    </a:ext>
                  </a:extLst>
                </a:gridCol>
                <a:gridCol w="576072">
                  <a:extLst>
                    <a:ext uri="{9D8B030D-6E8A-4147-A177-3AD203B41FA5}">
                      <a16:colId xmlns:a16="http://schemas.microsoft.com/office/drawing/2014/main" val="4222732833"/>
                    </a:ext>
                  </a:extLst>
                </a:gridCol>
                <a:gridCol w="576072">
                  <a:extLst>
                    <a:ext uri="{9D8B030D-6E8A-4147-A177-3AD203B41FA5}">
                      <a16:colId xmlns:a16="http://schemas.microsoft.com/office/drawing/2014/main" val="1312028285"/>
                    </a:ext>
                  </a:extLst>
                </a:gridCol>
                <a:gridCol w="576072">
                  <a:extLst>
                    <a:ext uri="{9D8B030D-6E8A-4147-A177-3AD203B41FA5}">
                      <a16:colId xmlns:a16="http://schemas.microsoft.com/office/drawing/2014/main" val="2334812837"/>
                    </a:ext>
                  </a:extLst>
                </a:gridCol>
                <a:gridCol w="576072">
                  <a:extLst>
                    <a:ext uri="{9D8B030D-6E8A-4147-A177-3AD203B41FA5}">
                      <a16:colId xmlns:a16="http://schemas.microsoft.com/office/drawing/2014/main" val="3248663217"/>
                    </a:ext>
                  </a:extLst>
                </a:gridCol>
                <a:gridCol w="576072">
                  <a:extLst>
                    <a:ext uri="{9D8B030D-6E8A-4147-A177-3AD203B41FA5}">
                      <a16:colId xmlns:a16="http://schemas.microsoft.com/office/drawing/2014/main" val="3440586138"/>
                    </a:ext>
                  </a:extLst>
                </a:gridCol>
                <a:gridCol w="576072">
                  <a:extLst>
                    <a:ext uri="{9D8B030D-6E8A-4147-A177-3AD203B41FA5}">
                      <a16:colId xmlns:a16="http://schemas.microsoft.com/office/drawing/2014/main" val="3694304189"/>
                    </a:ext>
                  </a:extLst>
                </a:gridCol>
                <a:gridCol w="576072">
                  <a:extLst>
                    <a:ext uri="{9D8B030D-6E8A-4147-A177-3AD203B41FA5}">
                      <a16:colId xmlns:a16="http://schemas.microsoft.com/office/drawing/2014/main" val="3804805799"/>
                    </a:ext>
                  </a:extLst>
                </a:gridCol>
                <a:gridCol w="576072">
                  <a:extLst>
                    <a:ext uri="{9D8B030D-6E8A-4147-A177-3AD203B41FA5}">
                      <a16:colId xmlns:a16="http://schemas.microsoft.com/office/drawing/2014/main" val="323640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3373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visittirol - 2020-06-05 10:50:28</a:t>
                      </a:r>
                      <a:r>
                        <a:rPr kumimoji="0" lang="en-US" sz="1000" b="0" i="0" u="none" strike="noStrike" kern="1200" cap="none" spc="0" normalizeH="0" baseline="0" noProof="0">
                          <a:ln>
                            <a:noFill/>
                          </a:ln>
                          <a:solidFill>
                            <a:prstClr val="black"/>
                          </a:solidFill>
                          <a:effectLst/>
                          <a:uLnTx/>
                          <a:uFillTx/>
                          <a:latin typeface="+mn-lt"/>
                          <a:ea typeface="+mn-ea"/>
                          <a:cs typeface="+mn-cs"/>
                        </a:rPr>
                        <a:t>
 We can smell the summer in this picture! ⛅
Holler- or Elderflower syrup is a great way to capture the essence of summer in a bottle! Here’s our best elderflower syrup recipe for you (makes about 2.5 litres):
▪ 1 l water
▪ 1 kg sugar
▪ 200 ml lemon juice (or 15 g citric acid)
▪ 1 organic lemon (peel has not been treated with chemicals)
▪ 20 Elderflower heads (the more, the better)
▪ Mint or melissa branches to your liking
Put all the ingredients together in a large mason jar and mix until the sugar dissolves. Cover the jar with a clean cloth and keep it in a dark and cold place. Stir the sirup once or twice a day for a minimum of three days. Enjoy!
Follow the link in bio and find the recipe on our blog! 🔝 --- #lovetirol #visittirol #austria #feelaustria #тироль #elderflowersirup #elderflower #holunderblütensirup #hollersirup #holler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https://www.instagram.com/p/CBDBxgVFb4V/media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08:13:12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60308</a:t>
                      </a:r>
                    </a:p>
                  </a:txBody>
                  <a:tcPr/>
                </a:tc>
                <a:extLst>
                  <a:ext uri="{0D108BD9-81ED-4DB2-BD59-A6C34878D82A}">
                    <a16:rowId xmlns:a16="http://schemas.microsoft.com/office/drawing/2014/main" val="241628215"/>
                  </a:ext>
                </a:extLst>
              </a:tr>
            </a:tbl>
          </a:graphicData>
        </a:graphic>
      </p:graphicFrame>
      <p:sp>
        <p:nvSpPr>
          <p:cNvPr id="4" name="Text Placeholder 3">
            <a:extLst>
              <a:ext uri="{FF2B5EF4-FFF2-40B4-BE49-F238E27FC236}">
                <a16:creationId xmlns:a16="http://schemas.microsoft.com/office/drawing/2014/main" id="{5D4F281C-5349-4B1D-910D-CC2451DBCC87}"/>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618154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7813-EB49-4526-895A-2EB3E8750D47}"/>
              </a:ext>
            </a:extLst>
          </p:cNvPr>
          <p:cNvSpPr>
            <a:spLocks noGrp="1"/>
          </p:cNvSpPr>
          <p:nvPr>
            <p:ph type="title"/>
          </p:nvPr>
        </p:nvSpPr>
        <p:spPr/>
        <p:txBody>
          <a:bodyPr/>
          <a:lstStyle/>
          <a:p>
            <a:r>
              <a:rPr lang="en-US"/>
              <a:t>Instagram Instagram-Feed (Videos) | All Pages</a:t>
            </a:r>
          </a:p>
        </p:txBody>
      </p:sp>
      <p:graphicFrame>
        <p:nvGraphicFramePr>
          <p:cNvPr id="5" name="Table Placeholder 4">
            <a:extLst>
              <a:ext uri="{FF2B5EF4-FFF2-40B4-BE49-F238E27FC236}">
                <a16:creationId xmlns:a16="http://schemas.microsoft.com/office/drawing/2014/main" id="{B9B10730-885A-405D-91E0-5A9FC0A5E819}"/>
              </a:ext>
            </a:extLst>
          </p:cNvPr>
          <p:cNvGraphicFramePr>
            <a:graphicFrameLocks noGrp="1"/>
          </p:cNvGraphicFramePr>
          <p:nvPr>
            <p:ph type="tbl" sz="quarter" idx="13"/>
            <p:extLst>
              <p:ext uri="{D42A27DB-BD31-4B8C-83A1-F6EECF244321}">
                <p14:modId xmlns:p14="http://schemas.microsoft.com/office/powerpoint/2010/main" val="630236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205812968"/>
                    </a:ext>
                  </a:extLst>
                </a:gridCol>
                <a:gridCol w="493776">
                  <a:extLst>
                    <a:ext uri="{9D8B030D-6E8A-4147-A177-3AD203B41FA5}">
                      <a16:colId xmlns:a16="http://schemas.microsoft.com/office/drawing/2014/main" val="1796762456"/>
                    </a:ext>
                  </a:extLst>
                </a:gridCol>
                <a:gridCol w="1152144">
                  <a:extLst>
                    <a:ext uri="{9D8B030D-6E8A-4147-A177-3AD203B41FA5}">
                      <a16:colId xmlns:a16="http://schemas.microsoft.com/office/drawing/2014/main" val="1832592397"/>
                    </a:ext>
                  </a:extLst>
                </a:gridCol>
                <a:gridCol w="493776">
                  <a:extLst>
                    <a:ext uri="{9D8B030D-6E8A-4147-A177-3AD203B41FA5}">
                      <a16:colId xmlns:a16="http://schemas.microsoft.com/office/drawing/2014/main" val="3182454539"/>
                    </a:ext>
                  </a:extLst>
                </a:gridCol>
                <a:gridCol w="493776">
                  <a:extLst>
                    <a:ext uri="{9D8B030D-6E8A-4147-A177-3AD203B41FA5}">
                      <a16:colId xmlns:a16="http://schemas.microsoft.com/office/drawing/2014/main" val="3211880319"/>
                    </a:ext>
                  </a:extLst>
                </a:gridCol>
                <a:gridCol w="493776">
                  <a:extLst>
                    <a:ext uri="{9D8B030D-6E8A-4147-A177-3AD203B41FA5}">
                      <a16:colId xmlns:a16="http://schemas.microsoft.com/office/drawing/2014/main" val="1033499237"/>
                    </a:ext>
                  </a:extLst>
                </a:gridCol>
                <a:gridCol w="493776">
                  <a:extLst>
                    <a:ext uri="{9D8B030D-6E8A-4147-A177-3AD203B41FA5}">
                      <a16:colId xmlns:a16="http://schemas.microsoft.com/office/drawing/2014/main" val="4252822554"/>
                    </a:ext>
                  </a:extLst>
                </a:gridCol>
                <a:gridCol w="493776">
                  <a:extLst>
                    <a:ext uri="{9D8B030D-6E8A-4147-A177-3AD203B41FA5}">
                      <a16:colId xmlns:a16="http://schemas.microsoft.com/office/drawing/2014/main" val="3520393753"/>
                    </a:ext>
                  </a:extLst>
                </a:gridCol>
                <a:gridCol w="493776">
                  <a:extLst>
                    <a:ext uri="{9D8B030D-6E8A-4147-A177-3AD203B41FA5}">
                      <a16:colId xmlns:a16="http://schemas.microsoft.com/office/drawing/2014/main" val="3603070685"/>
                    </a:ext>
                  </a:extLst>
                </a:gridCol>
                <a:gridCol w="493776">
                  <a:extLst>
                    <a:ext uri="{9D8B030D-6E8A-4147-A177-3AD203B41FA5}">
                      <a16:colId xmlns:a16="http://schemas.microsoft.com/office/drawing/2014/main" val="4021521177"/>
                    </a:ext>
                  </a:extLst>
                </a:gridCol>
                <a:gridCol w="493776">
                  <a:extLst>
                    <a:ext uri="{9D8B030D-6E8A-4147-A177-3AD203B41FA5}">
                      <a16:colId xmlns:a16="http://schemas.microsoft.com/office/drawing/2014/main" val="155241972"/>
                    </a:ext>
                  </a:extLst>
                </a:gridCol>
                <a:gridCol w="493776">
                  <a:extLst>
                    <a:ext uri="{9D8B030D-6E8A-4147-A177-3AD203B41FA5}">
                      <a16:colId xmlns:a16="http://schemas.microsoft.com/office/drawing/2014/main" val="1001008741"/>
                    </a:ext>
                  </a:extLst>
                </a:gridCol>
              </a:tblGrid>
              <a:tr h="370840">
                <a:tc>
                  <a:txBody>
                    <a:bodyPr/>
                    <a:lstStyle/>
                    <a:p>
                      <a:r>
                        <a:rPr lang="en-US" sz="1000"/>
                        <a:t>Post</a:t>
                      </a:r>
                    </a:p>
                  </a:txBody>
                  <a:tcPr/>
                </a:tc>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834122830"/>
                  </a:ext>
                </a:extLst>
              </a:tr>
              <a:tr h="370840">
                <a:tc>
                  <a:txBody>
                    <a:bodyPr/>
                    <a:lstStyle/>
                    <a:p>
                      <a:r>
                        <a:rPr lang="de-DE" sz="1000" b="1"/>
                        <a:t>kulturtirol - 2020-06-10 17:01:40</a:t>
                      </a:r>
                      <a:r>
                        <a:rPr lang="de-DE" sz="1000"/>
                        <a:t>
 Wie genießen die glitzernden  Aufnahmen von den @kristallwelten ✨ Immer mehr kulturelle Sehenswürdigkeiten öffnen ihre Pforten und freuen sich über euren Besuch. 🤩
#kulturtirol #kristallwelten</a:t>
                      </a:r>
                      <a:endParaRPr lang="en-US" sz="1000"/>
                    </a:p>
                  </a:txBody>
                  <a:tcPr/>
                </a:tc>
                <a:tc>
                  <a:txBody>
                    <a:bodyPr/>
                    <a:lstStyle/>
                    <a:p>
                      <a:r>
                        <a:rPr lang="en-US" sz="1000"/>
                        <a:t>06/12/2020 08:13:12</a:t>
                      </a:r>
                    </a:p>
                  </a:txBody>
                  <a:tcPr/>
                </a:tc>
                <a:tc>
                  <a:txBody>
                    <a:bodyPr/>
                    <a:lstStyle/>
                    <a:p>
                      <a:r>
                        <a:rPr lang="en-US" sz="1000"/>
                        <a:t>https://www.instagram.com/p/CBQkLvyi0x0/media</a:t>
                      </a:r>
                    </a:p>
                  </a:txBody>
                  <a:tcPr/>
                </a:tc>
                <a:tc>
                  <a:txBody>
                    <a:bodyPr/>
                    <a:lstStyle/>
                    <a:p>
                      <a:r>
                        <a:rPr lang="en-US" sz="1000"/>
                        <a:t>208</a:t>
                      </a:r>
                    </a:p>
                  </a:txBody>
                  <a:tcPr/>
                </a:tc>
                <a:tc>
                  <a:txBody>
                    <a:bodyPr/>
                    <a:lstStyle/>
                    <a:p>
                      <a:r>
                        <a:rPr lang="en-US" sz="1000"/>
                        <a:t>40</a:t>
                      </a:r>
                    </a:p>
                  </a:txBody>
                  <a:tcPr/>
                </a:tc>
                <a:tc>
                  <a:txBody>
                    <a:bodyPr/>
                    <a:lstStyle/>
                    <a:p>
                      <a:r>
                        <a:rPr lang="en-US" sz="1000"/>
                        <a:t>1</a:t>
                      </a:r>
                    </a:p>
                  </a:txBody>
                  <a:tcPr/>
                </a:tc>
                <a:tc>
                  <a:txBody>
                    <a:bodyPr/>
                    <a:lstStyle/>
                    <a:p>
                      <a:r>
                        <a:rPr lang="en-US" sz="1000"/>
                        <a:t>2</a:t>
                      </a:r>
                    </a:p>
                  </a:txBody>
                  <a:tcPr/>
                </a:tc>
                <a:tc>
                  <a:txBody>
                    <a:bodyPr/>
                    <a:lstStyle/>
                    <a:p>
                      <a:r>
                        <a:rPr lang="en-US" sz="1000"/>
                        <a:t>43</a:t>
                      </a:r>
                    </a:p>
                  </a:txBody>
                  <a:tcPr/>
                </a:tc>
                <a:tc>
                  <a:txBody>
                    <a:bodyPr/>
                    <a:lstStyle/>
                    <a:p>
                      <a:r>
                        <a:rPr lang="en-US" sz="1000"/>
                        <a:t>721</a:t>
                      </a:r>
                    </a:p>
                  </a:txBody>
                  <a:tcPr/>
                </a:tc>
                <a:tc>
                  <a:txBody>
                    <a:bodyPr/>
                    <a:lstStyle/>
                    <a:p>
                      <a:r>
                        <a:rPr lang="en-US" sz="1000"/>
                        <a:t>679</a:t>
                      </a:r>
                    </a:p>
                  </a:txBody>
                  <a:tcPr/>
                </a:tc>
                <a:tc>
                  <a:txBody>
                    <a:bodyPr/>
                    <a:lstStyle/>
                    <a:p>
                      <a:r>
                        <a:rPr lang="en-US" sz="1000"/>
                        <a:t>5.96 %</a:t>
                      </a:r>
                    </a:p>
                  </a:txBody>
                  <a:tcPr/>
                </a:tc>
                <a:tc>
                  <a:txBody>
                    <a:bodyPr/>
                    <a:lstStyle/>
                    <a:p>
                      <a:r>
                        <a:rPr lang="en-US" sz="1000"/>
                        <a:t>28.85 %</a:t>
                      </a:r>
                    </a:p>
                  </a:txBody>
                  <a:tcPr/>
                </a:tc>
                <a:extLst>
                  <a:ext uri="{0D108BD9-81ED-4DB2-BD59-A6C34878D82A}">
                    <a16:rowId xmlns:a16="http://schemas.microsoft.com/office/drawing/2014/main" val="2010061153"/>
                  </a:ext>
                </a:extLst>
              </a:tr>
              <a:tr h="370840">
                <a:tc>
                  <a:txBody>
                    <a:bodyPr/>
                    <a:lstStyle/>
                    <a:p>
                      <a:r>
                        <a:rPr lang="en-US" sz="1000" b="1"/>
                        <a:t>visittirol - 2020-06-07 16:45:20</a:t>
                      </a:r>
                      <a:r>
                        <a:rPr lang="en-US" sz="1000"/>
                        <a:t>
 More than 10,000 animal species and 1,800 plants have found perfect the perfect refuge amidst the Hohe Tauern Mountains.⛰
@nationalpark__hohetauern
--- #lovetirol #visittirol #austria #feelaustria #</a:t>
                      </a:r>
                      <a:r>
                        <a:rPr lang="az-Cyrl-AZ" sz="1000"/>
                        <a:t>тироль #</a:t>
                      </a:r>
                      <a:r>
                        <a:rPr lang="en-US" sz="1000"/>
                        <a:t>nationalpark #hohetauern #bigfiveofthealps</a:t>
                      </a:r>
                    </a:p>
                  </a:txBody>
                  <a:tcPr/>
                </a:tc>
                <a:tc>
                  <a:txBody>
                    <a:bodyPr/>
                    <a:lstStyle/>
                    <a:p>
                      <a:r>
                        <a:rPr lang="en-US" sz="1000"/>
                        <a:t>06/12/2020 08:13:12</a:t>
                      </a:r>
                    </a:p>
                  </a:txBody>
                  <a:tcPr/>
                </a:tc>
                <a:tc>
                  <a:txBody>
                    <a:bodyPr/>
                    <a:lstStyle/>
                    <a:p>
                      <a:r>
                        <a:rPr lang="en-US" sz="1000"/>
                        <a:t>https://www.instagram.com/p/CBIz_W_Ig0D/media</a:t>
                      </a:r>
                    </a:p>
                  </a:txBody>
                  <a:tcPr/>
                </a:tc>
                <a:tc>
                  <a:txBody>
                    <a:bodyPr/>
                    <a:lstStyle/>
                    <a:p>
                      <a:r>
                        <a:rPr lang="en-US" sz="1000"/>
                        <a:t>13380</a:t>
                      </a:r>
                    </a:p>
                  </a:txBody>
                  <a:tcPr/>
                </a:tc>
                <a:tc>
                  <a:txBody>
                    <a:bodyPr/>
                    <a:lstStyle/>
                    <a:p>
                      <a:r>
                        <a:rPr lang="en-US" sz="1000"/>
                        <a:t>1235</a:t>
                      </a:r>
                    </a:p>
                  </a:txBody>
                  <a:tcPr/>
                </a:tc>
                <a:tc>
                  <a:txBody>
                    <a:bodyPr/>
                    <a:lstStyle/>
                    <a:p>
                      <a:r>
                        <a:rPr lang="en-US" sz="1000"/>
                        <a:t>5</a:t>
                      </a:r>
                    </a:p>
                  </a:txBody>
                  <a:tcPr/>
                </a:tc>
                <a:tc>
                  <a:txBody>
                    <a:bodyPr/>
                    <a:lstStyle/>
                    <a:p>
                      <a:r>
                        <a:rPr lang="en-US" sz="1000"/>
                        <a:t>27</a:t>
                      </a:r>
                    </a:p>
                  </a:txBody>
                  <a:tcPr/>
                </a:tc>
                <a:tc>
                  <a:txBody>
                    <a:bodyPr/>
                    <a:lstStyle/>
                    <a:p>
                      <a:r>
                        <a:rPr lang="en-US" sz="1000"/>
                        <a:t>1267</a:t>
                      </a:r>
                    </a:p>
                  </a:txBody>
                  <a:tcPr/>
                </a:tc>
                <a:tc>
                  <a:txBody>
                    <a:bodyPr/>
                    <a:lstStyle/>
                    <a:p>
                      <a:r>
                        <a:rPr lang="en-US" sz="1000"/>
                        <a:t>42997</a:t>
                      </a:r>
                    </a:p>
                  </a:txBody>
                  <a:tcPr/>
                </a:tc>
                <a:tc>
                  <a:txBody>
                    <a:bodyPr/>
                    <a:lstStyle/>
                    <a:p>
                      <a:r>
                        <a:rPr lang="en-US" sz="1000"/>
                        <a:t>36426</a:t>
                      </a:r>
                    </a:p>
                  </a:txBody>
                  <a:tcPr/>
                </a:tc>
                <a:tc>
                  <a:txBody>
                    <a:bodyPr/>
                    <a:lstStyle/>
                    <a:p>
                      <a:r>
                        <a:rPr lang="en-US" sz="1000"/>
                        <a:t>2.95 %</a:t>
                      </a:r>
                    </a:p>
                  </a:txBody>
                  <a:tcPr/>
                </a:tc>
                <a:tc>
                  <a:txBody>
                    <a:bodyPr/>
                    <a:lstStyle/>
                    <a:p>
                      <a:r>
                        <a:rPr lang="en-US" sz="1000"/>
                        <a:t>31.12 %</a:t>
                      </a:r>
                    </a:p>
                  </a:txBody>
                  <a:tcPr/>
                </a:tc>
                <a:extLst>
                  <a:ext uri="{0D108BD9-81ED-4DB2-BD59-A6C34878D82A}">
                    <a16:rowId xmlns:a16="http://schemas.microsoft.com/office/drawing/2014/main" val="3993104458"/>
                  </a:ext>
                </a:extLst>
              </a:tr>
            </a:tbl>
          </a:graphicData>
        </a:graphic>
      </p:graphicFrame>
      <p:sp>
        <p:nvSpPr>
          <p:cNvPr id="4" name="Text Placeholder 3">
            <a:extLst>
              <a:ext uri="{FF2B5EF4-FFF2-40B4-BE49-F238E27FC236}">
                <a16:creationId xmlns:a16="http://schemas.microsoft.com/office/drawing/2014/main" id="{FE602255-2862-4499-AEDE-0F1332C4B03E}"/>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9969731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02FEE-059A-4BB9-B337-E98F82EBDC4D}"/>
              </a:ext>
            </a:extLst>
          </p:cNvPr>
          <p:cNvSpPr>
            <a:spLocks noGrp="1"/>
          </p:cNvSpPr>
          <p:nvPr>
            <p:ph type="title"/>
          </p:nvPr>
        </p:nvSpPr>
        <p:spPr/>
        <p:txBody>
          <a:bodyPr/>
          <a:lstStyle/>
          <a:p>
            <a:r>
              <a:rPr lang="en-US"/>
              <a:t>Instagram Instagram-Stories | All Pages - 1 of 25</a:t>
            </a:r>
          </a:p>
        </p:txBody>
      </p:sp>
      <p:graphicFrame>
        <p:nvGraphicFramePr>
          <p:cNvPr id="5" name="Table Placeholder 4">
            <a:extLst>
              <a:ext uri="{FF2B5EF4-FFF2-40B4-BE49-F238E27FC236}">
                <a16:creationId xmlns:a16="http://schemas.microsoft.com/office/drawing/2014/main" id="{4CEAFE5B-645F-410F-B377-0B440997D542}"/>
              </a:ext>
            </a:extLst>
          </p:cNvPr>
          <p:cNvGraphicFramePr>
            <a:graphicFrameLocks noGrp="1"/>
          </p:cNvGraphicFramePr>
          <p:nvPr>
            <p:ph type="tbl" sz="quarter" idx="13"/>
            <p:extLst>
              <p:ext uri="{D42A27DB-BD31-4B8C-83A1-F6EECF244321}">
                <p14:modId xmlns:p14="http://schemas.microsoft.com/office/powerpoint/2010/main" val="278123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69212020"/>
                    </a:ext>
                  </a:extLst>
                </a:gridCol>
                <a:gridCol w="1316736">
                  <a:extLst>
                    <a:ext uri="{9D8B030D-6E8A-4147-A177-3AD203B41FA5}">
                      <a16:colId xmlns:a16="http://schemas.microsoft.com/office/drawing/2014/main" val="751481220"/>
                    </a:ext>
                  </a:extLst>
                </a:gridCol>
                <a:gridCol w="658368">
                  <a:extLst>
                    <a:ext uri="{9D8B030D-6E8A-4147-A177-3AD203B41FA5}">
                      <a16:colId xmlns:a16="http://schemas.microsoft.com/office/drawing/2014/main" val="2887327939"/>
                    </a:ext>
                  </a:extLst>
                </a:gridCol>
                <a:gridCol w="658368">
                  <a:extLst>
                    <a:ext uri="{9D8B030D-6E8A-4147-A177-3AD203B41FA5}">
                      <a16:colId xmlns:a16="http://schemas.microsoft.com/office/drawing/2014/main" val="828897316"/>
                    </a:ext>
                  </a:extLst>
                </a:gridCol>
                <a:gridCol w="658368">
                  <a:extLst>
                    <a:ext uri="{9D8B030D-6E8A-4147-A177-3AD203B41FA5}">
                      <a16:colId xmlns:a16="http://schemas.microsoft.com/office/drawing/2014/main" val="2132429043"/>
                    </a:ext>
                  </a:extLst>
                </a:gridCol>
                <a:gridCol w="658368">
                  <a:extLst>
                    <a:ext uri="{9D8B030D-6E8A-4147-A177-3AD203B41FA5}">
                      <a16:colId xmlns:a16="http://schemas.microsoft.com/office/drawing/2014/main" val="1710311831"/>
                    </a:ext>
                  </a:extLst>
                </a:gridCol>
                <a:gridCol w="658368">
                  <a:extLst>
                    <a:ext uri="{9D8B030D-6E8A-4147-A177-3AD203B41FA5}">
                      <a16:colId xmlns:a16="http://schemas.microsoft.com/office/drawing/2014/main" val="585072957"/>
                    </a:ext>
                  </a:extLst>
                </a:gridCol>
                <a:gridCol w="658368">
                  <a:extLst>
                    <a:ext uri="{9D8B030D-6E8A-4147-A177-3AD203B41FA5}">
                      <a16:colId xmlns:a16="http://schemas.microsoft.com/office/drawing/2014/main" val="3758465800"/>
                    </a:ext>
                  </a:extLst>
                </a:gridCol>
                <a:gridCol w="658368">
                  <a:extLst>
                    <a:ext uri="{9D8B030D-6E8A-4147-A177-3AD203B41FA5}">
                      <a16:colId xmlns:a16="http://schemas.microsoft.com/office/drawing/2014/main" val="4225765518"/>
                    </a:ext>
                  </a:extLst>
                </a:gridCol>
                <a:gridCol w="658368">
                  <a:extLst>
                    <a:ext uri="{9D8B030D-6E8A-4147-A177-3AD203B41FA5}">
                      <a16:colId xmlns:a16="http://schemas.microsoft.com/office/drawing/2014/main" val="2691105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6346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- 2020-06-05 12:12:14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https://scontent-lga3-1.cdninstagram.com/v/t51.12442-15/101573547_274633276988765_5827970840845276211_n.jpg?_nc_cat=111&amp;_nc_sid=8ae9d6&amp;_nc_ohc=Sizbt-dc-owAX9vuw6Z&amp;_nc_ht=scontent-lga3-1.cdninstagram.com&amp;oh=925de1f090a6bc34f48202a113e77d39&amp;oe=5F00B95B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extLst>
                  <a:ext uri="{0D108BD9-81ED-4DB2-BD59-A6C34878D82A}">
                    <a16:rowId xmlns:a16="http://schemas.microsoft.com/office/drawing/2014/main" val="2786123460"/>
                  </a:ext>
                </a:extLst>
              </a:tr>
            </a:tbl>
          </a:graphicData>
        </a:graphic>
      </p:graphicFrame>
      <p:sp>
        <p:nvSpPr>
          <p:cNvPr id="4" name="Text Placeholder 3">
            <a:extLst>
              <a:ext uri="{FF2B5EF4-FFF2-40B4-BE49-F238E27FC236}">
                <a16:creationId xmlns:a16="http://schemas.microsoft.com/office/drawing/2014/main" id="{B333FECA-D0D0-4BA4-85CA-1C4B42987709}"/>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5865390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35522-F741-4B7A-B8F6-5583480264F4}"/>
              </a:ext>
            </a:extLst>
          </p:cNvPr>
          <p:cNvSpPr>
            <a:spLocks noGrp="1"/>
          </p:cNvSpPr>
          <p:nvPr>
            <p:ph type="title"/>
          </p:nvPr>
        </p:nvSpPr>
        <p:spPr/>
        <p:txBody>
          <a:bodyPr/>
          <a:lstStyle/>
          <a:p>
            <a:r>
              <a:rPr lang="en-US"/>
              <a:t>Instagram Instagram-Stories | All Pages - 2 of 25</a:t>
            </a:r>
          </a:p>
        </p:txBody>
      </p:sp>
      <p:graphicFrame>
        <p:nvGraphicFramePr>
          <p:cNvPr id="5" name="Table Placeholder 4">
            <a:extLst>
              <a:ext uri="{FF2B5EF4-FFF2-40B4-BE49-F238E27FC236}">
                <a16:creationId xmlns:a16="http://schemas.microsoft.com/office/drawing/2014/main" id="{E35AD4A8-D12A-446C-A0D0-EB1EC9EE092F}"/>
              </a:ext>
            </a:extLst>
          </p:cNvPr>
          <p:cNvGraphicFramePr>
            <a:graphicFrameLocks noGrp="1"/>
          </p:cNvGraphicFramePr>
          <p:nvPr>
            <p:ph type="tbl" sz="quarter" idx="13"/>
            <p:extLst>
              <p:ext uri="{D42A27DB-BD31-4B8C-83A1-F6EECF244321}">
                <p14:modId xmlns:p14="http://schemas.microsoft.com/office/powerpoint/2010/main" val="364930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29563434"/>
                    </a:ext>
                  </a:extLst>
                </a:gridCol>
                <a:gridCol w="1316736">
                  <a:extLst>
                    <a:ext uri="{9D8B030D-6E8A-4147-A177-3AD203B41FA5}">
                      <a16:colId xmlns:a16="http://schemas.microsoft.com/office/drawing/2014/main" val="1474301299"/>
                    </a:ext>
                  </a:extLst>
                </a:gridCol>
                <a:gridCol w="658368">
                  <a:extLst>
                    <a:ext uri="{9D8B030D-6E8A-4147-A177-3AD203B41FA5}">
                      <a16:colId xmlns:a16="http://schemas.microsoft.com/office/drawing/2014/main" val="2987377033"/>
                    </a:ext>
                  </a:extLst>
                </a:gridCol>
                <a:gridCol w="658368">
                  <a:extLst>
                    <a:ext uri="{9D8B030D-6E8A-4147-A177-3AD203B41FA5}">
                      <a16:colId xmlns:a16="http://schemas.microsoft.com/office/drawing/2014/main" val="2311779155"/>
                    </a:ext>
                  </a:extLst>
                </a:gridCol>
                <a:gridCol w="658368">
                  <a:extLst>
                    <a:ext uri="{9D8B030D-6E8A-4147-A177-3AD203B41FA5}">
                      <a16:colId xmlns:a16="http://schemas.microsoft.com/office/drawing/2014/main" val="2518572820"/>
                    </a:ext>
                  </a:extLst>
                </a:gridCol>
                <a:gridCol w="658368">
                  <a:extLst>
                    <a:ext uri="{9D8B030D-6E8A-4147-A177-3AD203B41FA5}">
                      <a16:colId xmlns:a16="http://schemas.microsoft.com/office/drawing/2014/main" val="489525579"/>
                    </a:ext>
                  </a:extLst>
                </a:gridCol>
                <a:gridCol w="658368">
                  <a:extLst>
                    <a:ext uri="{9D8B030D-6E8A-4147-A177-3AD203B41FA5}">
                      <a16:colId xmlns:a16="http://schemas.microsoft.com/office/drawing/2014/main" val="2680076518"/>
                    </a:ext>
                  </a:extLst>
                </a:gridCol>
                <a:gridCol w="658368">
                  <a:extLst>
                    <a:ext uri="{9D8B030D-6E8A-4147-A177-3AD203B41FA5}">
                      <a16:colId xmlns:a16="http://schemas.microsoft.com/office/drawing/2014/main" val="3147150379"/>
                    </a:ext>
                  </a:extLst>
                </a:gridCol>
                <a:gridCol w="658368">
                  <a:extLst>
                    <a:ext uri="{9D8B030D-6E8A-4147-A177-3AD203B41FA5}">
                      <a16:colId xmlns:a16="http://schemas.microsoft.com/office/drawing/2014/main" val="919844811"/>
                    </a:ext>
                  </a:extLst>
                </a:gridCol>
                <a:gridCol w="658368">
                  <a:extLst>
                    <a:ext uri="{9D8B030D-6E8A-4147-A177-3AD203B41FA5}">
                      <a16:colId xmlns:a16="http://schemas.microsoft.com/office/drawing/2014/main" val="133568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9515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- 2020-06-07 14:55:56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https://scontent-iad3-1.cdninstagram.com/v/t51.12442-15/101837111_251592486258409_1422321523325862630_n.jpg?_nc_cat=106&amp;_nc_sid=8ae9d6&amp;_nc_ohc=Y_cpONkqa-IAX-jM4sq&amp;_nc_ht=scontent-iad3-1.cdninstagram.com&amp;oh=1200b48e56d2611b0379e2d5fec2e6b9&amp;oe=5F03D3F8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14:31:30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3706574564"/>
                  </a:ext>
                </a:extLst>
              </a:tr>
            </a:tbl>
          </a:graphicData>
        </a:graphic>
      </p:graphicFrame>
      <p:sp>
        <p:nvSpPr>
          <p:cNvPr id="4" name="Text Placeholder 3">
            <a:extLst>
              <a:ext uri="{FF2B5EF4-FFF2-40B4-BE49-F238E27FC236}">
                <a16:creationId xmlns:a16="http://schemas.microsoft.com/office/drawing/2014/main" id="{AA20CC5F-6928-468A-A9FF-B1440E496A3C}"/>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7695154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D71DC-21F7-43D8-8441-F6ECAD156701}"/>
              </a:ext>
            </a:extLst>
          </p:cNvPr>
          <p:cNvSpPr>
            <a:spLocks noGrp="1"/>
          </p:cNvSpPr>
          <p:nvPr>
            <p:ph type="title"/>
          </p:nvPr>
        </p:nvSpPr>
        <p:spPr/>
        <p:txBody>
          <a:bodyPr/>
          <a:lstStyle/>
          <a:p>
            <a:r>
              <a:rPr lang="en-US"/>
              <a:t>Instagram Instagram-Stories | All Pages - 3 of 25</a:t>
            </a:r>
          </a:p>
        </p:txBody>
      </p:sp>
      <p:graphicFrame>
        <p:nvGraphicFramePr>
          <p:cNvPr id="5" name="Table Placeholder 4">
            <a:extLst>
              <a:ext uri="{FF2B5EF4-FFF2-40B4-BE49-F238E27FC236}">
                <a16:creationId xmlns:a16="http://schemas.microsoft.com/office/drawing/2014/main" id="{4AEECAB2-9416-4336-A946-2ADA959C2E04}"/>
              </a:ext>
            </a:extLst>
          </p:cNvPr>
          <p:cNvGraphicFramePr>
            <a:graphicFrameLocks noGrp="1"/>
          </p:cNvGraphicFramePr>
          <p:nvPr>
            <p:ph type="tbl" sz="quarter" idx="13"/>
            <p:extLst>
              <p:ext uri="{D42A27DB-BD31-4B8C-83A1-F6EECF244321}">
                <p14:modId xmlns:p14="http://schemas.microsoft.com/office/powerpoint/2010/main" val="183727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7961484"/>
                    </a:ext>
                  </a:extLst>
                </a:gridCol>
                <a:gridCol w="1316736">
                  <a:extLst>
                    <a:ext uri="{9D8B030D-6E8A-4147-A177-3AD203B41FA5}">
                      <a16:colId xmlns:a16="http://schemas.microsoft.com/office/drawing/2014/main" val="3939768746"/>
                    </a:ext>
                  </a:extLst>
                </a:gridCol>
                <a:gridCol w="658368">
                  <a:extLst>
                    <a:ext uri="{9D8B030D-6E8A-4147-A177-3AD203B41FA5}">
                      <a16:colId xmlns:a16="http://schemas.microsoft.com/office/drawing/2014/main" val="2272514551"/>
                    </a:ext>
                  </a:extLst>
                </a:gridCol>
                <a:gridCol w="658368">
                  <a:extLst>
                    <a:ext uri="{9D8B030D-6E8A-4147-A177-3AD203B41FA5}">
                      <a16:colId xmlns:a16="http://schemas.microsoft.com/office/drawing/2014/main" val="57583132"/>
                    </a:ext>
                  </a:extLst>
                </a:gridCol>
                <a:gridCol w="658368">
                  <a:extLst>
                    <a:ext uri="{9D8B030D-6E8A-4147-A177-3AD203B41FA5}">
                      <a16:colId xmlns:a16="http://schemas.microsoft.com/office/drawing/2014/main" val="2684585514"/>
                    </a:ext>
                  </a:extLst>
                </a:gridCol>
                <a:gridCol w="658368">
                  <a:extLst>
                    <a:ext uri="{9D8B030D-6E8A-4147-A177-3AD203B41FA5}">
                      <a16:colId xmlns:a16="http://schemas.microsoft.com/office/drawing/2014/main" val="3854838027"/>
                    </a:ext>
                  </a:extLst>
                </a:gridCol>
                <a:gridCol w="658368">
                  <a:extLst>
                    <a:ext uri="{9D8B030D-6E8A-4147-A177-3AD203B41FA5}">
                      <a16:colId xmlns:a16="http://schemas.microsoft.com/office/drawing/2014/main" val="2746615149"/>
                    </a:ext>
                  </a:extLst>
                </a:gridCol>
                <a:gridCol w="658368">
                  <a:extLst>
                    <a:ext uri="{9D8B030D-6E8A-4147-A177-3AD203B41FA5}">
                      <a16:colId xmlns:a16="http://schemas.microsoft.com/office/drawing/2014/main" val="2041093017"/>
                    </a:ext>
                  </a:extLst>
                </a:gridCol>
                <a:gridCol w="658368">
                  <a:extLst>
                    <a:ext uri="{9D8B030D-6E8A-4147-A177-3AD203B41FA5}">
                      <a16:colId xmlns:a16="http://schemas.microsoft.com/office/drawing/2014/main" val="2838098712"/>
                    </a:ext>
                  </a:extLst>
                </a:gridCol>
                <a:gridCol w="658368">
                  <a:extLst>
                    <a:ext uri="{9D8B030D-6E8A-4147-A177-3AD203B41FA5}">
                      <a16:colId xmlns:a16="http://schemas.microsoft.com/office/drawing/2014/main" val="511332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68100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- 2020-06-06 14:20:47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https://scontent-iad3-1.cdninstagram.com/v/t51.12442-15/102293229_180063246759637_4792131484896086183_n.jpg?_nc_cat=106&amp;_nc_sid=8ae9d6&amp;_nc_ohc=RbjeEvpw5dsAX-dwBmt&amp;_nc_ht=scontent-iad3-1.cdninstagram.com&amp;oh=86d1ff0aecf82147f696f7e347cd9f06&amp;oe=5F0241B4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14:12:44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extLst>
                  <a:ext uri="{0D108BD9-81ED-4DB2-BD59-A6C34878D82A}">
                    <a16:rowId xmlns:a16="http://schemas.microsoft.com/office/drawing/2014/main" val="1989839342"/>
                  </a:ext>
                </a:extLst>
              </a:tr>
            </a:tbl>
          </a:graphicData>
        </a:graphic>
      </p:graphicFrame>
      <p:sp>
        <p:nvSpPr>
          <p:cNvPr id="4" name="Text Placeholder 3">
            <a:extLst>
              <a:ext uri="{FF2B5EF4-FFF2-40B4-BE49-F238E27FC236}">
                <a16:creationId xmlns:a16="http://schemas.microsoft.com/office/drawing/2014/main" id="{17379E64-236F-447D-94D6-A06E07BFF86D}"/>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3444104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6038-E796-451C-9B31-6FE18FCD6F45}"/>
              </a:ext>
            </a:extLst>
          </p:cNvPr>
          <p:cNvSpPr>
            <a:spLocks noGrp="1"/>
          </p:cNvSpPr>
          <p:nvPr>
            <p:ph type="title"/>
          </p:nvPr>
        </p:nvSpPr>
        <p:spPr/>
        <p:txBody>
          <a:bodyPr/>
          <a:lstStyle/>
          <a:p>
            <a:r>
              <a:rPr lang="en-US"/>
              <a:t>Instagram Instagram-Stories | All Pages - 4 of 25</a:t>
            </a:r>
          </a:p>
        </p:txBody>
      </p:sp>
      <p:graphicFrame>
        <p:nvGraphicFramePr>
          <p:cNvPr id="5" name="Table Placeholder 4">
            <a:extLst>
              <a:ext uri="{FF2B5EF4-FFF2-40B4-BE49-F238E27FC236}">
                <a16:creationId xmlns:a16="http://schemas.microsoft.com/office/drawing/2014/main" id="{CC4BB526-963D-412C-8BF6-EF03C90FB487}"/>
              </a:ext>
            </a:extLst>
          </p:cNvPr>
          <p:cNvGraphicFramePr>
            <a:graphicFrameLocks noGrp="1"/>
          </p:cNvGraphicFramePr>
          <p:nvPr>
            <p:ph type="tbl" sz="quarter" idx="13"/>
            <p:extLst>
              <p:ext uri="{D42A27DB-BD31-4B8C-83A1-F6EECF244321}">
                <p14:modId xmlns:p14="http://schemas.microsoft.com/office/powerpoint/2010/main" val="3682771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58497113"/>
                    </a:ext>
                  </a:extLst>
                </a:gridCol>
                <a:gridCol w="1316736">
                  <a:extLst>
                    <a:ext uri="{9D8B030D-6E8A-4147-A177-3AD203B41FA5}">
                      <a16:colId xmlns:a16="http://schemas.microsoft.com/office/drawing/2014/main" val="1103280915"/>
                    </a:ext>
                  </a:extLst>
                </a:gridCol>
                <a:gridCol w="658368">
                  <a:extLst>
                    <a:ext uri="{9D8B030D-6E8A-4147-A177-3AD203B41FA5}">
                      <a16:colId xmlns:a16="http://schemas.microsoft.com/office/drawing/2014/main" val="2591209001"/>
                    </a:ext>
                  </a:extLst>
                </a:gridCol>
                <a:gridCol w="658368">
                  <a:extLst>
                    <a:ext uri="{9D8B030D-6E8A-4147-A177-3AD203B41FA5}">
                      <a16:colId xmlns:a16="http://schemas.microsoft.com/office/drawing/2014/main" val="2205689393"/>
                    </a:ext>
                  </a:extLst>
                </a:gridCol>
                <a:gridCol w="658368">
                  <a:extLst>
                    <a:ext uri="{9D8B030D-6E8A-4147-A177-3AD203B41FA5}">
                      <a16:colId xmlns:a16="http://schemas.microsoft.com/office/drawing/2014/main" val="354658163"/>
                    </a:ext>
                  </a:extLst>
                </a:gridCol>
                <a:gridCol w="658368">
                  <a:extLst>
                    <a:ext uri="{9D8B030D-6E8A-4147-A177-3AD203B41FA5}">
                      <a16:colId xmlns:a16="http://schemas.microsoft.com/office/drawing/2014/main" val="3797040526"/>
                    </a:ext>
                  </a:extLst>
                </a:gridCol>
                <a:gridCol w="658368">
                  <a:extLst>
                    <a:ext uri="{9D8B030D-6E8A-4147-A177-3AD203B41FA5}">
                      <a16:colId xmlns:a16="http://schemas.microsoft.com/office/drawing/2014/main" val="637871001"/>
                    </a:ext>
                  </a:extLst>
                </a:gridCol>
                <a:gridCol w="658368">
                  <a:extLst>
                    <a:ext uri="{9D8B030D-6E8A-4147-A177-3AD203B41FA5}">
                      <a16:colId xmlns:a16="http://schemas.microsoft.com/office/drawing/2014/main" val="2816747590"/>
                    </a:ext>
                  </a:extLst>
                </a:gridCol>
                <a:gridCol w="658368">
                  <a:extLst>
                    <a:ext uri="{9D8B030D-6E8A-4147-A177-3AD203B41FA5}">
                      <a16:colId xmlns:a16="http://schemas.microsoft.com/office/drawing/2014/main" val="3093055510"/>
                    </a:ext>
                  </a:extLst>
                </a:gridCol>
                <a:gridCol w="658368">
                  <a:extLst>
                    <a:ext uri="{9D8B030D-6E8A-4147-A177-3AD203B41FA5}">
                      <a16:colId xmlns:a16="http://schemas.microsoft.com/office/drawing/2014/main" val="1561622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440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- 2020-06-05 12:12:23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https://scontent-lga3-1.cdninstagram.com/v/t51.12442-15/101647594_927199837755715_6349134559434188243_n.jpg?_nc_cat=102&amp;_nc_sid=8ae9d6&amp;_nc_ohc=QinQYkk9IScAX8Kksq9&amp;_nc_ht=scontent-lga3-1.cdninstagram.com&amp;oh=6efe146b878ac38627b12e85d28cc657&amp;oe=5F019A12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a:t>
                      </a:r>
                    </a:p>
                  </a:txBody>
                  <a:tcPr/>
                </a:tc>
                <a:extLst>
                  <a:ext uri="{0D108BD9-81ED-4DB2-BD59-A6C34878D82A}">
                    <a16:rowId xmlns:a16="http://schemas.microsoft.com/office/drawing/2014/main" val="422002013"/>
                  </a:ext>
                </a:extLst>
              </a:tr>
            </a:tbl>
          </a:graphicData>
        </a:graphic>
      </p:graphicFrame>
      <p:sp>
        <p:nvSpPr>
          <p:cNvPr id="4" name="Text Placeholder 3">
            <a:extLst>
              <a:ext uri="{FF2B5EF4-FFF2-40B4-BE49-F238E27FC236}">
                <a16:creationId xmlns:a16="http://schemas.microsoft.com/office/drawing/2014/main" id="{6B6AF3AE-80E0-44D3-B0F0-3BFB870F50BE}"/>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647990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5361C-8B26-4B6F-8EB4-B77A64F4FAA0}"/>
              </a:ext>
            </a:extLst>
          </p:cNvPr>
          <p:cNvSpPr>
            <a:spLocks noGrp="1"/>
          </p:cNvSpPr>
          <p:nvPr>
            <p:ph type="title"/>
          </p:nvPr>
        </p:nvSpPr>
        <p:spPr/>
        <p:txBody>
          <a:bodyPr/>
          <a:lstStyle/>
          <a:p>
            <a:r>
              <a:rPr lang="en-US"/>
              <a:t>Instagram Instagram-Stories | All Pages - 5 of 25</a:t>
            </a:r>
          </a:p>
        </p:txBody>
      </p:sp>
      <p:graphicFrame>
        <p:nvGraphicFramePr>
          <p:cNvPr id="5" name="Table Placeholder 4">
            <a:extLst>
              <a:ext uri="{FF2B5EF4-FFF2-40B4-BE49-F238E27FC236}">
                <a16:creationId xmlns:a16="http://schemas.microsoft.com/office/drawing/2014/main" id="{16A1272A-99B5-4371-9CBF-30CE7420B212}"/>
              </a:ext>
            </a:extLst>
          </p:cNvPr>
          <p:cNvGraphicFramePr>
            <a:graphicFrameLocks noGrp="1"/>
          </p:cNvGraphicFramePr>
          <p:nvPr>
            <p:ph type="tbl" sz="quarter" idx="13"/>
            <p:extLst>
              <p:ext uri="{D42A27DB-BD31-4B8C-83A1-F6EECF244321}">
                <p14:modId xmlns:p14="http://schemas.microsoft.com/office/powerpoint/2010/main" val="699686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84126218"/>
                    </a:ext>
                  </a:extLst>
                </a:gridCol>
                <a:gridCol w="1316736">
                  <a:extLst>
                    <a:ext uri="{9D8B030D-6E8A-4147-A177-3AD203B41FA5}">
                      <a16:colId xmlns:a16="http://schemas.microsoft.com/office/drawing/2014/main" val="323228065"/>
                    </a:ext>
                  </a:extLst>
                </a:gridCol>
                <a:gridCol w="658368">
                  <a:extLst>
                    <a:ext uri="{9D8B030D-6E8A-4147-A177-3AD203B41FA5}">
                      <a16:colId xmlns:a16="http://schemas.microsoft.com/office/drawing/2014/main" val="2901808477"/>
                    </a:ext>
                  </a:extLst>
                </a:gridCol>
                <a:gridCol w="658368">
                  <a:extLst>
                    <a:ext uri="{9D8B030D-6E8A-4147-A177-3AD203B41FA5}">
                      <a16:colId xmlns:a16="http://schemas.microsoft.com/office/drawing/2014/main" val="1838636803"/>
                    </a:ext>
                  </a:extLst>
                </a:gridCol>
                <a:gridCol w="658368">
                  <a:extLst>
                    <a:ext uri="{9D8B030D-6E8A-4147-A177-3AD203B41FA5}">
                      <a16:colId xmlns:a16="http://schemas.microsoft.com/office/drawing/2014/main" val="1116044336"/>
                    </a:ext>
                  </a:extLst>
                </a:gridCol>
                <a:gridCol w="658368">
                  <a:extLst>
                    <a:ext uri="{9D8B030D-6E8A-4147-A177-3AD203B41FA5}">
                      <a16:colId xmlns:a16="http://schemas.microsoft.com/office/drawing/2014/main" val="2539245547"/>
                    </a:ext>
                  </a:extLst>
                </a:gridCol>
                <a:gridCol w="658368">
                  <a:extLst>
                    <a:ext uri="{9D8B030D-6E8A-4147-A177-3AD203B41FA5}">
                      <a16:colId xmlns:a16="http://schemas.microsoft.com/office/drawing/2014/main" val="3240777266"/>
                    </a:ext>
                  </a:extLst>
                </a:gridCol>
                <a:gridCol w="658368">
                  <a:extLst>
                    <a:ext uri="{9D8B030D-6E8A-4147-A177-3AD203B41FA5}">
                      <a16:colId xmlns:a16="http://schemas.microsoft.com/office/drawing/2014/main" val="4192035784"/>
                    </a:ext>
                  </a:extLst>
                </a:gridCol>
                <a:gridCol w="658368">
                  <a:extLst>
                    <a:ext uri="{9D8B030D-6E8A-4147-A177-3AD203B41FA5}">
                      <a16:colId xmlns:a16="http://schemas.microsoft.com/office/drawing/2014/main" val="2137984789"/>
                    </a:ext>
                  </a:extLst>
                </a:gridCol>
                <a:gridCol w="658368">
                  <a:extLst>
                    <a:ext uri="{9D8B030D-6E8A-4147-A177-3AD203B41FA5}">
                      <a16:colId xmlns:a16="http://schemas.microsoft.com/office/drawing/2014/main" val="285599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5042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- 2020-06-11 06:14:29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https://scontent-iad3-1.cdninstagram.com/v/t51.12442-15/103730510_584532562476492_3880404339733537333_n.jpg?_nc_cat=103&amp;_nc_sid=8ae9d6&amp;_nc_ohc=EdSSxZh0ep8AX9FYJo_&amp;_nc_ht=scontent-iad3-1.cdninstagram.com&amp;oh=6bd131b261a06b7c1e4e7b0c70d03d7b&amp;oe=5F0713D0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06:01:08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1702722254"/>
                  </a:ext>
                </a:extLst>
              </a:tr>
            </a:tbl>
          </a:graphicData>
        </a:graphic>
      </p:graphicFrame>
      <p:sp>
        <p:nvSpPr>
          <p:cNvPr id="4" name="Text Placeholder 3">
            <a:extLst>
              <a:ext uri="{FF2B5EF4-FFF2-40B4-BE49-F238E27FC236}">
                <a16:creationId xmlns:a16="http://schemas.microsoft.com/office/drawing/2014/main" id="{B1EE80F7-219B-4523-9132-F6DB50CA643C}"/>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009846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24379-D676-4EFD-87EB-9AFC0E3AB94A}"/>
              </a:ext>
            </a:extLst>
          </p:cNvPr>
          <p:cNvSpPr>
            <a:spLocks noGrp="1"/>
          </p:cNvSpPr>
          <p:nvPr>
            <p:ph type="title"/>
          </p:nvPr>
        </p:nvSpPr>
        <p:spPr/>
        <p:txBody>
          <a:bodyPr/>
          <a:lstStyle/>
          <a:p>
            <a:r>
              <a:rPr lang="en-US"/>
              <a:t>Instagram Instagram-Stories | All Pages - 6 of 25</a:t>
            </a:r>
          </a:p>
        </p:txBody>
      </p:sp>
      <p:graphicFrame>
        <p:nvGraphicFramePr>
          <p:cNvPr id="5" name="Table Placeholder 4">
            <a:extLst>
              <a:ext uri="{FF2B5EF4-FFF2-40B4-BE49-F238E27FC236}">
                <a16:creationId xmlns:a16="http://schemas.microsoft.com/office/drawing/2014/main" id="{2752F788-2C0C-4541-A866-8C4197286B31}"/>
              </a:ext>
            </a:extLst>
          </p:cNvPr>
          <p:cNvGraphicFramePr>
            <a:graphicFrameLocks noGrp="1"/>
          </p:cNvGraphicFramePr>
          <p:nvPr>
            <p:ph type="tbl" sz="quarter" idx="13"/>
            <p:extLst>
              <p:ext uri="{D42A27DB-BD31-4B8C-83A1-F6EECF244321}">
                <p14:modId xmlns:p14="http://schemas.microsoft.com/office/powerpoint/2010/main" val="795593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00786128"/>
                    </a:ext>
                  </a:extLst>
                </a:gridCol>
                <a:gridCol w="1316736">
                  <a:extLst>
                    <a:ext uri="{9D8B030D-6E8A-4147-A177-3AD203B41FA5}">
                      <a16:colId xmlns:a16="http://schemas.microsoft.com/office/drawing/2014/main" val="4052871855"/>
                    </a:ext>
                  </a:extLst>
                </a:gridCol>
                <a:gridCol w="658368">
                  <a:extLst>
                    <a:ext uri="{9D8B030D-6E8A-4147-A177-3AD203B41FA5}">
                      <a16:colId xmlns:a16="http://schemas.microsoft.com/office/drawing/2014/main" val="1308935288"/>
                    </a:ext>
                  </a:extLst>
                </a:gridCol>
                <a:gridCol w="658368">
                  <a:extLst>
                    <a:ext uri="{9D8B030D-6E8A-4147-A177-3AD203B41FA5}">
                      <a16:colId xmlns:a16="http://schemas.microsoft.com/office/drawing/2014/main" val="1069448501"/>
                    </a:ext>
                  </a:extLst>
                </a:gridCol>
                <a:gridCol w="658368">
                  <a:extLst>
                    <a:ext uri="{9D8B030D-6E8A-4147-A177-3AD203B41FA5}">
                      <a16:colId xmlns:a16="http://schemas.microsoft.com/office/drawing/2014/main" val="209891303"/>
                    </a:ext>
                  </a:extLst>
                </a:gridCol>
                <a:gridCol w="658368">
                  <a:extLst>
                    <a:ext uri="{9D8B030D-6E8A-4147-A177-3AD203B41FA5}">
                      <a16:colId xmlns:a16="http://schemas.microsoft.com/office/drawing/2014/main" val="2407638987"/>
                    </a:ext>
                  </a:extLst>
                </a:gridCol>
                <a:gridCol w="658368">
                  <a:extLst>
                    <a:ext uri="{9D8B030D-6E8A-4147-A177-3AD203B41FA5}">
                      <a16:colId xmlns:a16="http://schemas.microsoft.com/office/drawing/2014/main" val="2578179649"/>
                    </a:ext>
                  </a:extLst>
                </a:gridCol>
                <a:gridCol w="658368">
                  <a:extLst>
                    <a:ext uri="{9D8B030D-6E8A-4147-A177-3AD203B41FA5}">
                      <a16:colId xmlns:a16="http://schemas.microsoft.com/office/drawing/2014/main" val="2016088045"/>
                    </a:ext>
                  </a:extLst>
                </a:gridCol>
                <a:gridCol w="658368">
                  <a:extLst>
                    <a:ext uri="{9D8B030D-6E8A-4147-A177-3AD203B41FA5}">
                      <a16:colId xmlns:a16="http://schemas.microsoft.com/office/drawing/2014/main" val="1313053971"/>
                    </a:ext>
                  </a:extLst>
                </a:gridCol>
                <a:gridCol w="658368">
                  <a:extLst>
                    <a:ext uri="{9D8B030D-6E8A-4147-A177-3AD203B41FA5}">
                      <a16:colId xmlns:a16="http://schemas.microsoft.com/office/drawing/2014/main" val="3036217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64495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- 2020-06-05 12:13:12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https://scontent-lga3-1.cdninstagram.com/v/t51.12442-15/102563903_711496009677080_4823544621944833234_n.jpg?_nc_cat=103&amp;_nc_sid=8ae9d6&amp;_nc_ohc=qjfPAKdbdUwAX-fTi_c&amp;_nc_ht=scontent-lga3-1.cdninstagram.com&amp;oh=93ba2624e15c9681d1f1291631c46165&amp;oe=5F025F28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a:t>
                      </a:r>
                    </a:p>
                  </a:txBody>
                  <a:tcPr/>
                </a:tc>
                <a:extLst>
                  <a:ext uri="{0D108BD9-81ED-4DB2-BD59-A6C34878D82A}">
                    <a16:rowId xmlns:a16="http://schemas.microsoft.com/office/drawing/2014/main" val="150270792"/>
                  </a:ext>
                </a:extLst>
              </a:tr>
            </a:tbl>
          </a:graphicData>
        </a:graphic>
      </p:graphicFrame>
      <p:sp>
        <p:nvSpPr>
          <p:cNvPr id="4" name="Text Placeholder 3">
            <a:extLst>
              <a:ext uri="{FF2B5EF4-FFF2-40B4-BE49-F238E27FC236}">
                <a16:creationId xmlns:a16="http://schemas.microsoft.com/office/drawing/2014/main" id="{77EA637A-A2AA-4975-815B-075AC408DC2A}"/>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41545832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DD2F0-1BB3-483B-BB19-1902AFBD6F13}"/>
              </a:ext>
            </a:extLst>
          </p:cNvPr>
          <p:cNvSpPr>
            <a:spLocks noGrp="1"/>
          </p:cNvSpPr>
          <p:nvPr>
            <p:ph type="title"/>
          </p:nvPr>
        </p:nvSpPr>
        <p:spPr/>
        <p:txBody>
          <a:bodyPr/>
          <a:lstStyle/>
          <a:p>
            <a:r>
              <a:rPr lang="en-US"/>
              <a:t>Instagram Instagram-Stories | All Pages - 7 of 25</a:t>
            </a:r>
          </a:p>
        </p:txBody>
      </p:sp>
      <p:graphicFrame>
        <p:nvGraphicFramePr>
          <p:cNvPr id="5" name="Table Placeholder 4">
            <a:extLst>
              <a:ext uri="{FF2B5EF4-FFF2-40B4-BE49-F238E27FC236}">
                <a16:creationId xmlns:a16="http://schemas.microsoft.com/office/drawing/2014/main" id="{66767A52-38AE-43C2-8DB7-856D7DF1CD90}"/>
              </a:ext>
            </a:extLst>
          </p:cNvPr>
          <p:cNvGraphicFramePr>
            <a:graphicFrameLocks noGrp="1"/>
          </p:cNvGraphicFramePr>
          <p:nvPr>
            <p:ph type="tbl" sz="quarter" idx="13"/>
            <p:extLst>
              <p:ext uri="{D42A27DB-BD31-4B8C-83A1-F6EECF244321}">
                <p14:modId xmlns:p14="http://schemas.microsoft.com/office/powerpoint/2010/main" val="43257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3850480"/>
                    </a:ext>
                  </a:extLst>
                </a:gridCol>
                <a:gridCol w="1316736">
                  <a:extLst>
                    <a:ext uri="{9D8B030D-6E8A-4147-A177-3AD203B41FA5}">
                      <a16:colId xmlns:a16="http://schemas.microsoft.com/office/drawing/2014/main" val="1662533936"/>
                    </a:ext>
                  </a:extLst>
                </a:gridCol>
                <a:gridCol w="658368">
                  <a:extLst>
                    <a:ext uri="{9D8B030D-6E8A-4147-A177-3AD203B41FA5}">
                      <a16:colId xmlns:a16="http://schemas.microsoft.com/office/drawing/2014/main" val="1325739554"/>
                    </a:ext>
                  </a:extLst>
                </a:gridCol>
                <a:gridCol w="658368">
                  <a:extLst>
                    <a:ext uri="{9D8B030D-6E8A-4147-A177-3AD203B41FA5}">
                      <a16:colId xmlns:a16="http://schemas.microsoft.com/office/drawing/2014/main" val="2808623534"/>
                    </a:ext>
                  </a:extLst>
                </a:gridCol>
                <a:gridCol w="658368">
                  <a:extLst>
                    <a:ext uri="{9D8B030D-6E8A-4147-A177-3AD203B41FA5}">
                      <a16:colId xmlns:a16="http://schemas.microsoft.com/office/drawing/2014/main" val="1415978306"/>
                    </a:ext>
                  </a:extLst>
                </a:gridCol>
                <a:gridCol w="658368">
                  <a:extLst>
                    <a:ext uri="{9D8B030D-6E8A-4147-A177-3AD203B41FA5}">
                      <a16:colId xmlns:a16="http://schemas.microsoft.com/office/drawing/2014/main" val="4054157112"/>
                    </a:ext>
                  </a:extLst>
                </a:gridCol>
                <a:gridCol w="658368">
                  <a:extLst>
                    <a:ext uri="{9D8B030D-6E8A-4147-A177-3AD203B41FA5}">
                      <a16:colId xmlns:a16="http://schemas.microsoft.com/office/drawing/2014/main" val="1416743820"/>
                    </a:ext>
                  </a:extLst>
                </a:gridCol>
                <a:gridCol w="658368">
                  <a:extLst>
                    <a:ext uri="{9D8B030D-6E8A-4147-A177-3AD203B41FA5}">
                      <a16:colId xmlns:a16="http://schemas.microsoft.com/office/drawing/2014/main" val="1464209129"/>
                    </a:ext>
                  </a:extLst>
                </a:gridCol>
                <a:gridCol w="658368">
                  <a:extLst>
                    <a:ext uri="{9D8B030D-6E8A-4147-A177-3AD203B41FA5}">
                      <a16:colId xmlns:a16="http://schemas.microsoft.com/office/drawing/2014/main" val="1707089782"/>
                    </a:ext>
                  </a:extLst>
                </a:gridCol>
                <a:gridCol w="658368">
                  <a:extLst>
                    <a:ext uri="{9D8B030D-6E8A-4147-A177-3AD203B41FA5}">
                      <a16:colId xmlns:a16="http://schemas.microsoft.com/office/drawing/2014/main" val="2365256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9957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- 2020-06-06 14:21:48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https://scontent-iad3-1.cdninstagram.com/v/t51.12442-15/102356696_569475267041474_1697594379509327067_n.jpg?_nc_cat=105&amp;_nc_sid=8ae9d6&amp;_nc_ohc=xBEOaAUnif0AX8VhFIl&amp;_nc_ht=scontent-iad3-1.cdninstagram.com&amp;oh=eb938278084f9b66adb6372b2daf9df3&amp;oe=5F0179E4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14:12:44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extLst>
                  <a:ext uri="{0D108BD9-81ED-4DB2-BD59-A6C34878D82A}">
                    <a16:rowId xmlns:a16="http://schemas.microsoft.com/office/drawing/2014/main" val="2475284278"/>
                  </a:ext>
                </a:extLst>
              </a:tr>
            </a:tbl>
          </a:graphicData>
        </a:graphic>
      </p:graphicFrame>
      <p:sp>
        <p:nvSpPr>
          <p:cNvPr id="4" name="Text Placeholder 3">
            <a:extLst>
              <a:ext uri="{FF2B5EF4-FFF2-40B4-BE49-F238E27FC236}">
                <a16:creationId xmlns:a16="http://schemas.microsoft.com/office/drawing/2014/main" id="{9F4958C3-7FD6-4691-9D04-50546AC40987}"/>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7935777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0F8AA-E0B6-4172-9AF3-2859A2021B35}"/>
              </a:ext>
            </a:extLst>
          </p:cNvPr>
          <p:cNvSpPr>
            <a:spLocks noGrp="1"/>
          </p:cNvSpPr>
          <p:nvPr>
            <p:ph type="title"/>
          </p:nvPr>
        </p:nvSpPr>
        <p:spPr/>
        <p:txBody>
          <a:bodyPr/>
          <a:lstStyle/>
          <a:p>
            <a:r>
              <a:rPr lang="en-US"/>
              <a:t>Instagram Instagram-Stories | All Pages - 8 of 25</a:t>
            </a:r>
          </a:p>
        </p:txBody>
      </p:sp>
      <p:graphicFrame>
        <p:nvGraphicFramePr>
          <p:cNvPr id="5" name="Table Placeholder 4">
            <a:extLst>
              <a:ext uri="{FF2B5EF4-FFF2-40B4-BE49-F238E27FC236}">
                <a16:creationId xmlns:a16="http://schemas.microsoft.com/office/drawing/2014/main" id="{BC9DA136-61B6-4023-9E8C-40334730925E}"/>
              </a:ext>
            </a:extLst>
          </p:cNvPr>
          <p:cNvGraphicFramePr>
            <a:graphicFrameLocks noGrp="1"/>
          </p:cNvGraphicFramePr>
          <p:nvPr>
            <p:ph type="tbl" sz="quarter" idx="13"/>
            <p:extLst>
              <p:ext uri="{D42A27DB-BD31-4B8C-83A1-F6EECF244321}">
                <p14:modId xmlns:p14="http://schemas.microsoft.com/office/powerpoint/2010/main" val="3757317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12023822"/>
                    </a:ext>
                  </a:extLst>
                </a:gridCol>
                <a:gridCol w="1316736">
                  <a:extLst>
                    <a:ext uri="{9D8B030D-6E8A-4147-A177-3AD203B41FA5}">
                      <a16:colId xmlns:a16="http://schemas.microsoft.com/office/drawing/2014/main" val="822329342"/>
                    </a:ext>
                  </a:extLst>
                </a:gridCol>
                <a:gridCol w="658368">
                  <a:extLst>
                    <a:ext uri="{9D8B030D-6E8A-4147-A177-3AD203B41FA5}">
                      <a16:colId xmlns:a16="http://schemas.microsoft.com/office/drawing/2014/main" val="1006212965"/>
                    </a:ext>
                  </a:extLst>
                </a:gridCol>
                <a:gridCol w="658368">
                  <a:extLst>
                    <a:ext uri="{9D8B030D-6E8A-4147-A177-3AD203B41FA5}">
                      <a16:colId xmlns:a16="http://schemas.microsoft.com/office/drawing/2014/main" val="3209146310"/>
                    </a:ext>
                  </a:extLst>
                </a:gridCol>
                <a:gridCol w="658368">
                  <a:extLst>
                    <a:ext uri="{9D8B030D-6E8A-4147-A177-3AD203B41FA5}">
                      <a16:colId xmlns:a16="http://schemas.microsoft.com/office/drawing/2014/main" val="2234201315"/>
                    </a:ext>
                  </a:extLst>
                </a:gridCol>
                <a:gridCol w="658368">
                  <a:extLst>
                    <a:ext uri="{9D8B030D-6E8A-4147-A177-3AD203B41FA5}">
                      <a16:colId xmlns:a16="http://schemas.microsoft.com/office/drawing/2014/main" val="3705459077"/>
                    </a:ext>
                  </a:extLst>
                </a:gridCol>
                <a:gridCol w="658368">
                  <a:extLst>
                    <a:ext uri="{9D8B030D-6E8A-4147-A177-3AD203B41FA5}">
                      <a16:colId xmlns:a16="http://schemas.microsoft.com/office/drawing/2014/main" val="1613173785"/>
                    </a:ext>
                  </a:extLst>
                </a:gridCol>
                <a:gridCol w="658368">
                  <a:extLst>
                    <a:ext uri="{9D8B030D-6E8A-4147-A177-3AD203B41FA5}">
                      <a16:colId xmlns:a16="http://schemas.microsoft.com/office/drawing/2014/main" val="1215158686"/>
                    </a:ext>
                  </a:extLst>
                </a:gridCol>
                <a:gridCol w="658368">
                  <a:extLst>
                    <a:ext uri="{9D8B030D-6E8A-4147-A177-3AD203B41FA5}">
                      <a16:colId xmlns:a16="http://schemas.microsoft.com/office/drawing/2014/main" val="3733501996"/>
                    </a:ext>
                  </a:extLst>
                </a:gridCol>
                <a:gridCol w="658368">
                  <a:extLst>
                    <a:ext uri="{9D8B030D-6E8A-4147-A177-3AD203B41FA5}">
                      <a16:colId xmlns:a16="http://schemas.microsoft.com/office/drawing/2014/main" val="2077180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67798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- 2020-06-07 14:55:57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https://scontent-iad3-1.cdninstagram.com/v/t51.12442-15/102531634_752879802186803_5990037556543008540_n.jpg?_nc_cat=110&amp;_nc_sid=8ae9d6&amp;_nc_ohc=yNdxK-VdU0AAX9xYBMj&amp;_nc_ht=scontent-iad3-1.cdninstagram.com&amp;oh=ccc7209bd76e6e8051b9354b0fe8da31&amp;oe=5F04B7D3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14:31:30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1087146015"/>
                  </a:ext>
                </a:extLst>
              </a:tr>
            </a:tbl>
          </a:graphicData>
        </a:graphic>
      </p:graphicFrame>
      <p:sp>
        <p:nvSpPr>
          <p:cNvPr id="4" name="Text Placeholder 3">
            <a:extLst>
              <a:ext uri="{FF2B5EF4-FFF2-40B4-BE49-F238E27FC236}">
                <a16:creationId xmlns:a16="http://schemas.microsoft.com/office/drawing/2014/main" id="{F8A08582-E40C-4413-AF2D-5FB875E7DE2E}"/>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2870016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8D32-BBD7-4344-8644-D088543D32BC}"/>
              </a:ext>
            </a:extLst>
          </p:cNvPr>
          <p:cNvSpPr>
            <a:spLocks noGrp="1"/>
          </p:cNvSpPr>
          <p:nvPr>
            <p:ph type="title"/>
          </p:nvPr>
        </p:nvSpPr>
        <p:spPr/>
        <p:txBody>
          <a:bodyPr/>
          <a:lstStyle/>
          <a:p>
            <a:r>
              <a:rPr lang="en-US"/>
              <a:t>Instagram Instagram-Stories | All Pages - 9 of 25</a:t>
            </a:r>
          </a:p>
        </p:txBody>
      </p:sp>
      <p:graphicFrame>
        <p:nvGraphicFramePr>
          <p:cNvPr id="5" name="Table Placeholder 4">
            <a:extLst>
              <a:ext uri="{FF2B5EF4-FFF2-40B4-BE49-F238E27FC236}">
                <a16:creationId xmlns:a16="http://schemas.microsoft.com/office/drawing/2014/main" id="{D8EDEADA-56CC-4676-A68A-3DBC1C342873}"/>
              </a:ext>
            </a:extLst>
          </p:cNvPr>
          <p:cNvGraphicFramePr>
            <a:graphicFrameLocks noGrp="1"/>
          </p:cNvGraphicFramePr>
          <p:nvPr>
            <p:ph type="tbl" sz="quarter" idx="13"/>
            <p:extLst>
              <p:ext uri="{D42A27DB-BD31-4B8C-83A1-F6EECF244321}">
                <p14:modId xmlns:p14="http://schemas.microsoft.com/office/powerpoint/2010/main" val="237171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61504470"/>
                    </a:ext>
                  </a:extLst>
                </a:gridCol>
                <a:gridCol w="1316736">
                  <a:extLst>
                    <a:ext uri="{9D8B030D-6E8A-4147-A177-3AD203B41FA5}">
                      <a16:colId xmlns:a16="http://schemas.microsoft.com/office/drawing/2014/main" val="6646753"/>
                    </a:ext>
                  </a:extLst>
                </a:gridCol>
                <a:gridCol w="658368">
                  <a:extLst>
                    <a:ext uri="{9D8B030D-6E8A-4147-A177-3AD203B41FA5}">
                      <a16:colId xmlns:a16="http://schemas.microsoft.com/office/drawing/2014/main" val="3655346980"/>
                    </a:ext>
                  </a:extLst>
                </a:gridCol>
                <a:gridCol w="658368">
                  <a:extLst>
                    <a:ext uri="{9D8B030D-6E8A-4147-A177-3AD203B41FA5}">
                      <a16:colId xmlns:a16="http://schemas.microsoft.com/office/drawing/2014/main" val="1281448273"/>
                    </a:ext>
                  </a:extLst>
                </a:gridCol>
                <a:gridCol w="658368">
                  <a:extLst>
                    <a:ext uri="{9D8B030D-6E8A-4147-A177-3AD203B41FA5}">
                      <a16:colId xmlns:a16="http://schemas.microsoft.com/office/drawing/2014/main" val="1340776356"/>
                    </a:ext>
                  </a:extLst>
                </a:gridCol>
                <a:gridCol w="658368">
                  <a:extLst>
                    <a:ext uri="{9D8B030D-6E8A-4147-A177-3AD203B41FA5}">
                      <a16:colId xmlns:a16="http://schemas.microsoft.com/office/drawing/2014/main" val="3969749913"/>
                    </a:ext>
                  </a:extLst>
                </a:gridCol>
                <a:gridCol w="658368">
                  <a:extLst>
                    <a:ext uri="{9D8B030D-6E8A-4147-A177-3AD203B41FA5}">
                      <a16:colId xmlns:a16="http://schemas.microsoft.com/office/drawing/2014/main" val="2635040829"/>
                    </a:ext>
                  </a:extLst>
                </a:gridCol>
                <a:gridCol w="658368">
                  <a:extLst>
                    <a:ext uri="{9D8B030D-6E8A-4147-A177-3AD203B41FA5}">
                      <a16:colId xmlns:a16="http://schemas.microsoft.com/office/drawing/2014/main" val="1724407433"/>
                    </a:ext>
                  </a:extLst>
                </a:gridCol>
                <a:gridCol w="658368">
                  <a:extLst>
                    <a:ext uri="{9D8B030D-6E8A-4147-A177-3AD203B41FA5}">
                      <a16:colId xmlns:a16="http://schemas.microsoft.com/office/drawing/2014/main" val="1509595145"/>
                    </a:ext>
                  </a:extLst>
                </a:gridCol>
                <a:gridCol w="658368">
                  <a:extLst>
                    <a:ext uri="{9D8B030D-6E8A-4147-A177-3AD203B41FA5}">
                      <a16:colId xmlns:a16="http://schemas.microsoft.com/office/drawing/2014/main" val="342105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6663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- 2020-06-05 12:13:55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https://scontent-lga3-1.cdninstagram.com/v/t51.12442-15/102385270_536376363911050_6388156332039138129_n.jpg?_nc_cat=106&amp;_nc_sid=8ae9d6&amp;_nc_ohc=mjCLthRmQjsAX94wAMP&amp;_nc_ht=scontent-lga3-1.cdninstagram.com&amp;oh=595d950c8e5e8898564d86ac6e1f792c&amp;oe=5EFFB517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extLst>
                  <a:ext uri="{0D108BD9-81ED-4DB2-BD59-A6C34878D82A}">
                    <a16:rowId xmlns:a16="http://schemas.microsoft.com/office/drawing/2014/main" val="3460839171"/>
                  </a:ext>
                </a:extLst>
              </a:tr>
            </a:tbl>
          </a:graphicData>
        </a:graphic>
      </p:graphicFrame>
      <p:sp>
        <p:nvSpPr>
          <p:cNvPr id="4" name="Text Placeholder 3">
            <a:extLst>
              <a:ext uri="{FF2B5EF4-FFF2-40B4-BE49-F238E27FC236}">
                <a16:creationId xmlns:a16="http://schemas.microsoft.com/office/drawing/2014/main" id="{FF62F21B-B8C9-4547-AA08-28FE84D83838}"/>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7864475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A831-3315-4FA3-AC28-81745D6E5EFC}"/>
              </a:ext>
            </a:extLst>
          </p:cNvPr>
          <p:cNvSpPr>
            <a:spLocks noGrp="1"/>
          </p:cNvSpPr>
          <p:nvPr>
            <p:ph type="title"/>
          </p:nvPr>
        </p:nvSpPr>
        <p:spPr/>
        <p:txBody>
          <a:bodyPr/>
          <a:lstStyle/>
          <a:p>
            <a:r>
              <a:rPr lang="en-US"/>
              <a:t>Instagram Instagram-Stories | All Pages - 10 of 25</a:t>
            </a:r>
          </a:p>
        </p:txBody>
      </p:sp>
      <p:graphicFrame>
        <p:nvGraphicFramePr>
          <p:cNvPr id="5" name="Table Placeholder 4">
            <a:extLst>
              <a:ext uri="{FF2B5EF4-FFF2-40B4-BE49-F238E27FC236}">
                <a16:creationId xmlns:a16="http://schemas.microsoft.com/office/drawing/2014/main" id="{D799EFD9-1B43-4E27-8F57-977C7D1D8C30}"/>
              </a:ext>
            </a:extLst>
          </p:cNvPr>
          <p:cNvGraphicFramePr>
            <a:graphicFrameLocks noGrp="1"/>
          </p:cNvGraphicFramePr>
          <p:nvPr>
            <p:ph type="tbl" sz="quarter" idx="13"/>
            <p:extLst>
              <p:ext uri="{D42A27DB-BD31-4B8C-83A1-F6EECF244321}">
                <p14:modId xmlns:p14="http://schemas.microsoft.com/office/powerpoint/2010/main" val="149884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59039847"/>
                    </a:ext>
                  </a:extLst>
                </a:gridCol>
                <a:gridCol w="1316736">
                  <a:extLst>
                    <a:ext uri="{9D8B030D-6E8A-4147-A177-3AD203B41FA5}">
                      <a16:colId xmlns:a16="http://schemas.microsoft.com/office/drawing/2014/main" val="2247253628"/>
                    </a:ext>
                  </a:extLst>
                </a:gridCol>
                <a:gridCol w="658368">
                  <a:extLst>
                    <a:ext uri="{9D8B030D-6E8A-4147-A177-3AD203B41FA5}">
                      <a16:colId xmlns:a16="http://schemas.microsoft.com/office/drawing/2014/main" val="1323990248"/>
                    </a:ext>
                  </a:extLst>
                </a:gridCol>
                <a:gridCol w="658368">
                  <a:extLst>
                    <a:ext uri="{9D8B030D-6E8A-4147-A177-3AD203B41FA5}">
                      <a16:colId xmlns:a16="http://schemas.microsoft.com/office/drawing/2014/main" val="4130592854"/>
                    </a:ext>
                  </a:extLst>
                </a:gridCol>
                <a:gridCol w="658368">
                  <a:extLst>
                    <a:ext uri="{9D8B030D-6E8A-4147-A177-3AD203B41FA5}">
                      <a16:colId xmlns:a16="http://schemas.microsoft.com/office/drawing/2014/main" val="1085809222"/>
                    </a:ext>
                  </a:extLst>
                </a:gridCol>
                <a:gridCol w="658368">
                  <a:extLst>
                    <a:ext uri="{9D8B030D-6E8A-4147-A177-3AD203B41FA5}">
                      <a16:colId xmlns:a16="http://schemas.microsoft.com/office/drawing/2014/main" val="3112723997"/>
                    </a:ext>
                  </a:extLst>
                </a:gridCol>
                <a:gridCol w="658368">
                  <a:extLst>
                    <a:ext uri="{9D8B030D-6E8A-4147-A177-3AD203B41FA5}">
                      <a16:colId xmlns:a16="http://schemas.microsoft.com/office/drawing/2014/main" val="3988348855"/>
                    </a:ext>
                  </a:extLst>
                </a:gridCol>
                <a:gridCol w="658368">
                  <a:extLst>
                    <a:ext uri="{9D8B030D-6E8A-4147-A177-3AD203B41FA5}">
                      <a16:colId xmlns:a16="http://schemas.microsoft.com/office/drawing/2014/main" val="4101237857"/>
                    </a:ext>
                  </a:extLst>
                </a:gridCol>
                <a:gridCol w="658368">
                  <a:extLst>
                    <a:ext uri="{9D8B030D-6E8A-4147-A177-3AD203B41FA5}">
                      <a16:colId xmlns:a16="http://schemas.microsoft.com/office/drawing/2014/main" val="1495766651"/>
                    </a:ext>
                  </a:extLst>
                </a:gridCol>
                <a:gridCol w="658368">
                  <a:extLst>
                    <a:ext uri="{9D8B030D-6E8A-4147-A177-3AD203B41FA5}">
                      <a16:colId xmlns:a16="http://schemas.microsoft.com/office/drawing/2014/main" val="149264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44620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- 2020-06-11 06:15:25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https://scontent-iad3-1.cdninstagram.com/v/t51.12442-15/103864611_286417246069226_5500314969521225181_n.jpg?_nc_cat=109&amp;_nc_sid=8ae9d6&amp;_nc_ohc=JbkTzgEnG7kAX-9uOug&amp;_nc_ht=scontent-iad3-1.cdninstagram.com&amp;oh=a917c3ff71c23bb9b8a1dc187a1a9548&amp;oe=5F06ADF7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06:01:08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740115934"/>
                  </a:ext>
                </a:extLst>
              </a:tr>
            </a:tbl>
          </a:graphicData>
        </a:graphic>
      </p:graphicFrame>
      <p:sp>
        <p:nvSpPr>
          <p:cNvPr id="4" name="Text Placeholder 3">
            <a:extLst>
              <a:ext uri="{FF2B5EF4-FFF2-40B4-BE49-F238E27FC236}">
                <a16:creationId xmlns:a16="http://schemas.microsoft.com/office/drawing/2014/main" id="{BF44C9D4-B80E-4301-AA37-F6C98FDCCD0C}"/>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88695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DA13F-118D-44C2-AF8B-621E342E1930}"/>
              </a:ext>
            </a:extLst>
          </p:cNvPr>
          <p:cNvSpPr>
            <a:spLocks noGrp="1"/>
          </p:cNvSpPr>
          <p:nvPr>
            <p:ph type="title"/>
          </p:nvPr>
        </p:nvSpPr>
        <p:spPr/>
        <p:txBody>
          <a:bodyPr/>
          <a:lstStyle/>
          <a:p>
            <a:r>
              <a:rPr lang="en-US"/>
              <a:t>Instagram Instagram-Stories | All Pages - 11 of 25</a:t>
            </a:r>
          </a:p>
        </p:txBody>
      </p:sp>
      <p:graphicFrame>
        <p:nvGraphicFramePr>
          <p:cNvPr id="5" name="Table Placeholder 4">
            <a:extLst>
              <a:ext uri="{FF2B5EF4-FFF2-40B4-BE49-F238E27FC236}">
                <a16:creationId xmlns:a16="http://schemas.microsoft.com/office/drawing/2014/main" id="{73F80355-8801-4679-9E96-E3675349BD07}"/>
              </a:ext>
            </a:extLst>
          </p:cNvPr>
          <p:cNvGraphicFramePr>
            <a:graphicFrameLocks noGrp="1"/>
          </p:cNvGraphicFramePr>
          <p:nvPr>
            <p:ph type="tbl" sz="quarter" idx="13"/>
            <p:extLst>
              <p:ext uri="{D42A27DB-BD31-4B8C-83A1-F6EECF244321}">
                <p14:modId xmlns:p14="http://schemas.microsoft.com/office/powerpoint/2010/main" val="3161705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0994459"/>
                    </a:ext>
                  </a:extLst>
                </a:gridCol>
                <a:gridCol w="1316736">
                  <a:extLst>
                    <a:ext uri="{9D8B030D-6E8A-4147-A177-3AD203B41FA5}">
                      <a16:colId xmlns:a16="http://schemas.microsoft.com/office/drawing/2014/main" val="740594496"/>
                    </a:ext>
                  </a:extLst>
                </a:gridCol>
                <a:gridCol w="658368">
                  <a:extLst>
                    <a:ext uri="{9D8B030D-6E8A-4147-A177-3AD203B41FA5}">
                      <a16:colId xmlns:a16="http://schemas.microsoft.com/office/drawing/2014/main" val="946183543"/>
                    </a:ext>
                  </a:extLst>
                </a:gridCol>
                <a:gridCol w="658368">
                  <a:extLst>
                    <a:ext uri="{9D8B030D-6E8A-4147-A177-3AD203B41FA5}">
                      <a16:colId xmlns:a16="http://schemas.microsoft.com/office/drawing/2014/main" val="201701578"/>
                    </a:ext>
                  </a:extLst>
                </a:gridCol>
                <a:gridCol w="658368">
                  <a:extLst>
                    <a:ext uri="{9D8B030D-6E8A-4147-A177-3AD203B41FA5}">
                      <a16:colId xmlns:a16="http://schemas.microsoft.com/office/drawing/2014/main" val="3279435188"/>
                    </a:ext>
                  </a:extLst>
                </a:gridCol>
                <a:gridCol w="658368">
                  <a:extLst>
                    <a:ext uri="{9D8B030D-6E8A-4147-A177-3AD203B41FA5}">
                      <a16:colId xmlns:a16="http://schemas.microsoft.com/office/drawing/2014/main" val="3990802748"/>
                    </a:ext>
                  </a:extLst>
                </a:gridCol>
                <a:gridCol w="658368">
                  <a:extLst>
                    <a:ext uri="{9D8B030D-6E8A-4147-A177-3AD203B41FA5}">
                      <a16:colId xmlns:a16="http://schemas.microsoft.com/office/drawing/2014/main" val="1713585348"/>
                    </a:ext>
                  </a:extLst>
                </a:gridCol>
                <a:gridCol w="658368">
                  <a:extLst>
                    <a:ext uri="{9D8B030D-6E8A-4147-A177-3AD203B41FA5}">
                      <a16:colId xmlns:a16="http://schemas.microsoft.com/office/drawing/2014/main" val="881570793"/>
                    </a:ext>
                  </a:extLst>
                </a:gridCol>
                <a:gridCol w="658368">
                  <a:extLst>
                    <a:ext uri="{9D8B030D-6E8A-4147-A177-3AD203B41FA5}">
                      <a16:colId xmlns:a16="http://schemas.microsoft.com/office/drawing/2014/main" val="4122033564"/>
                    </a:ext>
                  </a:extLst>
                </a:gridCol>
                <a:gridCol w="658368">
                  <a:extLst>
                    <a:ext uri="{9D8B030D-6E8A-4147-A177-3AD203B41FA5}">
                      <a16:colId xmlns:a16="http://schemas.microsoft.com/office/drawing/2014/main" val="45875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5519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- 2020-06-06 14:21:49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https://scontent-iad3-1.cdninstagram.com/v/t51.12442-15/101987840_1513329008837066_6634152051282044837_n.jpg?_nc_cat=101&amp;_nc_sid=8ae9d6&amp;_nc_ohc=k3Za8oIiKwgAX_DXI-l&amp;_nc_ht=scontent-iad3-1.cdninstagram.com&amp;oh=74dcecb6b3df53660897af2c04aa24c7&amp;oe=5F0297E1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14:12:44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extLst>
                  <a:ext uri="{0D108BD9-81ED-4DB2-BD59-A6C34878D82A}">
                    <a16:rowId xmlns:a16="http://schemas.microsoft.com/office/drawing/2014/main" val="1309496306"/>
                  </a:ext>
                </a:extLst>
              </a:tr>
            </a:tbl>
          </a:graphicData>
        </a:graphic>
      </p:graphicFrame>
      <p:sp>
        <p:nvSpPr>
          <p:cNvPr id="4" name="Text Placeholder 3">
            <a:extLst>
              <a:ext uri="{FF2B5EF4-FFF2-40B4-BE49-F238E27FC236}">
                <a16:creationId xmlns:a16="http://schemas.microsoft.com/office/drawing/2014/main" id="{5CBF7B98-3612-4C1E-89B7-517F44D2FE1F}"/>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9259358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DB94D-9935-4137-A04B-05CCE8B78C8F}"/>
              </a:ext>
            </a:extLst>
          </p:cNvPr>
          <p:cNvSpPr>
            <a:spLocks noGrp="1"/>
          </p:cNvSpPr>
          <p:nvPr>
            <p:ph type="title"/>
          </p:nvPr>
        </p:nvSpPr>
        <p:spPr/>
        <p:txBody>
          <a:bodyPr/>
          <a:lstStyle/>
          <a:p>
            <a:r>
              <a:rPr lang="en-US"/>
              <a:t>Instagram Instagram-Stories | All Pages - 12 of 25</a:t>
            </a:r>
          </a:p>
        </p:txBody>
      </p:sp>
      <p:graphicFrame>
        <p:nvGraphicFramePr>
          <p:cNvPr id="5" name="Table Placeholder 4">
            <a:extLst>
              <a:ext uri="{FF2B5EF4-FFF2-40B4-BE49-F238E27FC236}">
                <a16:creationId xmlns:a16="http://schemas.microsoft.com/office/drawing/2014/main" id="{8D65140A-1CA4-4C0C-8B8F-5BA881A7B586}"/>
              </a:ext>
            </a:extLst>
          </p:cNvPr>
          <p:cNvGraphicFramePr>
            <a:graphicFrameLocks noGrp="1"/>
          </p:cNvGraphicFramePr>
          <p:nvPr>
            <p:ph type="tbl" sz="quarter" idx="13"/>
            <p:extLst>
              <p:ext uri="{D42A27DB-BD31-4B8C-83A1-F6EECF244321}">
                <p14:modId xmlns:p14="http://schemas.microsoft.com/office/powerpoint/2010/main" val="2119997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40970374"/>
                    </a:ext>
                  </a:extLst>
                </a:gridCol>
                <a:gridCol w="1316736">
                  <a:extLst>
                    <a:ext uri="{9D8B030D-6E8A-4147-A177-3AD203B41FA5}">
                      <a16:colId xmlns:a16="http://schemas.microsoft.com/office/drawing/2014/main" val="2935352359"/>
                    </a:ext>
                  </a:extLst>
                </a:gridCol>
                <a:gridCol w="658368">
                  <a:extLst>
                    <a:ext uri="{9D8B030D-6E8A-4147-A177-3AD203B41FA5}">
                      <a16:colId xmlns:a16="http://schemas.microsoft.com/office/drawing/2014/main" val="3171917718"/>
                    </a:ext>
                  </a:extLst>
                </a:gridCol>
                <a:gridCol w="658368">
                  <a:extLst>
                    <a:ext uri="{9D8B030D-6E8A-4147-A177-3AD203B41FA5}">
                      <a16:colId xmlns:a16="http://schemas.microsoft.com/office/drawing/2014/main" val="4205996581"/>
                    </a:ext>
                  </a:extLst>
                </a:gridCol>
                <a:gridCol w="658368">
                  <a:extLst>
                    <a:ext uri="{9D8B030D-6E8A-4147-A177-3AD203B41FA5}">
                      <a16:colId xmlns:a16="http://schemas.microsoft.com/office/drawing/2014/main" val="3056133556"/>
                    </a:ext>
                  </a:extLst>
                </a:gridCol>
                <a:gridCol w="658368">
                  <a:extLst>
                    <a:ext uri="{9D8B030D-6E8A-4147-A177-3AD203B41FA5}">
                      <a16:colId xmlns:a16="http://schemas.microsoft.com/office/drawing/2014/main" val="2259006175"/>
                    </a:ext>
                  </a:extLst>
                </a:gridCol>
                <a:gridCol w="658368">
                  <a:extLst>
                    <a:ext uri="{9D8B030D-6E8A-4147-A177-3AD203B41FA5}">
                      <a16:colId xmlns:a16="http://schemas.microsoft.com/office/drawing/2014/main" val="2590060218"/>
                    </a:ext>
                  </a:extLst>
                </a:gridCol>
                <a:gridCol w="658368">
                  <a:extLst>
                    <a:ext uri="{9D8B030D-6E8A-4147-A177-3AD203B41FA5}">
                      <a16:colId xmlns:a16="http://schemas.microsoft.com/office/drawing/2014/main" val="1960263045"/>
                    </a:ext>
                  </a:extLst>
                </a:gridCol>
                <a:gridCol w="658368">
                  <a:extLst>
                    <a:ext uri="{9D8B030D-6E8A-4147-A177-3AD203B41FA5}">
                      <a16:colId xmlns:a16="http://schemas.microsoft.com/office/drawing/2014/main" val="4282751837"/>
                    </a:ext>
                  </a:extLst>
                </a:gridCol>
                <a:gridCol w="658368">
                  <a:extLst>
                    <a:ext uri="{9D8B030D-6E8A-4147-A177-3AD203B41FA5}">
                      <a16:colId xmlns:a16="http://schemas.microsoft.com/office/drawing/2014/main" val="1905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1562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- 2020-06-11 06:16:05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https://scontent-iad3-1.cdninstagram.com/v/t51.12442-15/103658081_279204439943596_2045481447335179599_n.jpg?_nc_cat=104&amp;_nc_sid=8ae9d6&amp;_nc_ohc=MRnsIEwSlBMAX_4mw9R&amp;_nc_ht=scontent-iad3-1.cdninstagram.com&amp;oh=200d0760d1d455353115d7e04712ec54&amp;oe=5F07B12C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06:01:08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extLst>
                  <a:ext uri="{0D108BD9-81ED-4DB2-BD59-A6C34878D82A}">
                    <a16:rowId xmlns:a16="http://schemas.microsoft.com/office/drawing/2014/main" val="1368071927"/>
                  </a:ext>
                </a:extLst>
              </a:tr>
            </a:tbl>
          </a:graphicData>
        </a:graphic>
      </p:graphicFrame>
      <p:sp>
        <p:nvSpPr>
          <p:cNvPr id="4" name="Text Placeholder 3">
            <a:extLst>
              <a:ext uri="{FF2B5EF4-FFF2-40B4-BE49-F238E27FC236}">
                <a16:creationId xmlns:a16="http://schemas.microsoft.com/office/drawing/2014/main" id="{0951B337-19AF-4998-B121-B68B9FDFEC14}"/>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2589229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8EF38-C2F3-4D41-B76E-58D8A1E8579B}"/>
              </a:ext>
            </a:extLst>
          </p:cNvPr>
          <p:cNvSpPr>
            <a:spLocks noGrp="1"/>
          </p:cNvSpPr>
          <p:nvPr>
            <p:ph type="title"/>
          </p:nvPr>
        </p:nvSpPr>
        <p:spPr/>
        <p:txBody>
          <a:bodyPr/>
          <a:lstStyle/>
          <a:p>
            <a:r>
              <a:rPr lang="en-US"/>
              <a:t>Instagram Instagram-Stories | All Pages - 13 of 25</a:t>
            </a:r>
          </a:p>
        </p:txBody>
      </p:sp>
      <p:graphicFrame>
        <p:nvGraphicFramePr>
          <p:cNvPr id="5" name="Table Placeholder 4">
            <a:extLst>
              <a:ext uri="{FF2B5EF4-FFF2-40B4-BE49-F238E27FC236}">
                <a16:creationId xmlns:a16="http://schemas.microsoft.com/office/drawing/2014/main" id="{763B5571-6242-46F9-85BE-A0175AD1DCB8}"/>
              </a:ext>
            </a:extLst>
          </p:cNvPr>
          <p:cNvGraphicFramePr>
            <a:graphicFrameLocks noGrp="1"/>
          </p:cNvGraphicFramePr>
          <p:nvPr>
            <p:ph type="tbl" sz="quarter" idx="13"/>
            <p:extLst>
              <p:ext uri="{D42A27DB-BD31-4B8C-83A1-F6EECF244321}">
                <p14:modId xmlns:p14="http://schemas.microsoft.com/office/powerpoint/2010/main" val="4094326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35277833"/>
                    </a:ext>
                  </a:extLst>
                </a:gridCol>
                <a:gridCol w="1316736">
                  <a:extLst>
                    <a:ext uri="{9D8B030D-6E8A-4147-A177-3AD203B41FA5}">
                      <a16:colId xmlns:a16="http://schemas.microsoft.com/office/drawing/2014/main" val="3290498968"/>
                    </a:ext>
                  </a:extLst>
                </a:gridCol>
                <a:gridCol w="658368">
                  <a:extLst>
                    <a:ext uri="{9D8B030D-6E8A-4147-A177-3AD203B41FA5}">
                      <a16:colId xmlns:a16="http://schemas.microsoft.com/office/drawing/2014/main" val="4103221933"/>
                    </a:ext>
                  </a:extLst>
                </a:gridCol>
                <a:gridCol w="658368">
                  <a:extLst>
                    <a:ext uri="{9D8B030D-6E8A-4147-A177-3AD203B41FA5}">
                      <a16:colId xmlns:a16="http://schemas.microsoft.com/office/drawing/2014/main" val="802749056"/>
                    </a:ext>
                  </a:extLst>
                </a:gridCol>
                <a:gridCol w="658368">
                  <a:extLst>
                    <a:ext uri="{9D8B030D-6E8A-4147-A177-3AD203B41FA5}">
                      <a16:colId xmlns:a16="http://schemas.microsoft.com/office/drawing/2014/main" val="691272601"/>
                    </a:ext>
                  </a:extLst>
                </a:gridCol>
                <a:gridCol w="658368">
                  <a:extLst>
                    <a:ext uri="{9D8B030D-6E8A-4147-A177-3AD203B41FA5}">
                      <a16:colId xmlns:a16="http://schemas.microsoft.com/office/drawing/2014/main" val="347120713"/>
                    </a:ext>
                  </a:extLst>
                </a:gridCol>
                <a:gridCol w="658368">
                  <a:extLst>
                    <a:ext uri="{9D8B030D-6E8A-4147-A177-3AD203B41FA5}">
                      <a16:colId xmlns:a16="http://schemas.microsoft.com/office/drawing/2014/main" val="2767505127"/>
                    </a:ext>
                  </a:extLst>
                </a:gridCol>
                <a:gridCol w="658368">
                  <a:extLst>
                    <a:ext uri="{9D8B030D-6E8A-4147-A177-3AD203B41FA5}">
                      <a16:colId xmlns:a16="http://schemas.microsoft.com/office/drawing/2014/main" val="4071526573"/>
                    </a:ext>
                  </a:extLst>
                </a:gridCol>
                <a:gridCol w="658368">
                  <a:extLst>
                    <a:ext uri="{9D8B030D-6E8A-4147-A177-3AD203B41FA5}">
                      <a16:colId xmlns:a16="http://schemas.microsoft.com/office/drawing/2014/main" val="3315869187"/>
                    </a:ext>
                  </a:extLst>
                </a:gridCol>
                <a:gridCol w="658368">
                  <a:extLst>
                    <a:ext uri="{9D8B030D-6E8A-4147-A177-3AD203B41FA5}">
                      <a16:colId xmlns:a16="http://schemas.microsoft.com/office/drawing/2014/main" val="326452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00393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- 2020-06-06 14:21:50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https://scontent-iad3-1.cdninstagram.com/v/t51.12442-15/103276651_334051957579884_7338874668683002251_n.jpg?_nc_cat=110&amp;_nc_sid=8ae9d6&amp;_nc_ohc=IxUu1N5w1PEAX-9oeNV&amp;_nc_ht=scontent-iad3-1.cdninstagram.com&amp;oh=0d0b1acbebd937991930dd6ab051f769&amp;oe=5F03FC8A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14:12:44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extLst>
                  <a:ext uri="{0D108BD9-81ED-4DB2-BD59-A6C34878D82A}">
                    <a16:rowId xmlns:a16="http://schemas.microsoft.com/office/drawing/2014/main" val="3925157032"/>
                  </a:ext>
                </a:extLst>
              </a:tr>
            </a:tbl>
          </a:graphicData>
        </a:graphic>
      </p:graphicFrame>
      <p:sp>
        <p:nvSpPr>
          <p:cNvPr id="4" name="Text Placeholder 3">
            <a:extLst>
              <a:ext uri="{FF2B5EF4-FFF2-40B4-BE49-F238E27FC236}">
                <a16:creationId xmlns:a16="http://schemas.microsoft.com/office/drawing/2014/main" id="{16C77B2C-4401-434F-9E17-02211C2D1DB4}"/>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824140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44554-35BC-41B6-87B0-854A52E66511}"/>
              </a:ext>
            </a:extLst>
          </p:cNvPr>
          <p:cNvSpPr>
            <a:spLocks noGrp="1"/>
          </p:cNvSpPr>
          <p:nvPr>
            <p:ph type="title"/>
          </p:nvPr>
        </p:nvSpPr>
        <p:spPr/>
        <p:txBody>
          <a:bodyPr/>
          <a:lstStyle/>
          <a:p>
            <a:r>
              <a:rPr lang="en-US"/>
              <a:t>Instagram Instagram-Stories | All Pages - 14 of 25</a:t>
            </a:r>
          </a:p>
        </p:txBody>
      </p:sp>
      <p:graphicFrame>
        <p:nvGraphicFramePr>
          <p:cNvPr id="5" name="Table Placeholder 4">
            <a:extLst>
              <a:ext uri="{FF2B5EF4-FFF2-40B4-BE49-F238E27FC236}">
                <a16:creationId xmlns:a16="http://schemas.microsoft.com/office/drawing/2014/main" id="{8DA056FF-BA6D-4A43-968A-DD37B1810D99}"/>
              </a:ext>
            </a:extLst>
          </p:cNvPr>
          <p:cNvGraphicFramePr>
            <a:graphicFrameLocks noGrp="1"/>
          </p:cNvGraphicFramePr>
          <p:nvPr>
            <p:ph type="tbl" sz="quarter" idx="13"/>
            <p:extLst>
              <p:ext uri="{D42A27DB-BD31-4B8C-83A1-F6EECF244321}">
                <p14:modId xmlns:p14="http://schemas.microsoft.com/office/powerpoint/2010/main" val="417638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00588854"/>
                    </a:ext>
                  </a:extLst>
                </a:gridCol>
                <a:gridCol w="1316736">
                  <a:extLst>
                    <a:ext uri="{9D8B030D-6E8A-4147-A177-3AD203B41FA5}">
                      <a16:colId xmlns:a16="http://schemas.microsoft.com/office/drawing/2014/main" val="3350160507"/>
                    </a:ext>
                  </a:extLst>
                </a:gridCol>
                <a:gridCol w="658368">
                  <a:extLst>
                    <a:ext uri="{9D8B030D-6E8A-4147-A177-3AD203B41FA5}">
                      <a16:colId xmlns:a16="http://schemas.microsoft.com/office/drawing/2014/main" val="1279325256"/>
                    </a:ext>
                  </a:extLst>
                </a:gridCol>
                <a:gridCol w="658368">
                  <a:extLst>
                    <a:ext uri="{9D8B030D-6E8A-4147-A177-3AD203B41FA5}">
                      <a16:colId xmlns:a16="http://schemas.microsoft.com/office/drawing/2014/main" val="2421939559"/>
                    </a:ext>
                  </a:extLst>
                </a:gridCol>
                <a:gridCol w="658368">
                  <a:extLst>
                    <a:ext uri="{9D8B030D-6E8A-4147-A177-3AD203B41FA5}">
                      <a16:colId xmlns:a16="http://schemas.microsoft.com/office/drawing/2014/main" val="2255437849"/>
                    </a:ext>
                  </a:extLst>
                </a:gridCol>
                <a:gridCol w="658368">
                  <a:extLst>
                    <a:ext uri="{9D8B030D-6E8A-4147-A177-3AD203B41FA5}">
                      <a16:colId xmlns:a16="http://schemas.microsoft.com/office/drawing/2014/main" val="406425515"/>
                    </a:ext>
                  </a:extLst>
                </a:gridCol>
                <a:gridCol w="658368">
                  <a:extLst>
                    <a:ext uri="{9D8B030D-6E8A-4147-A177-3AD203B41FA5}">
                      <a16:colId xmlns:a16="http://schemas.microsoft.com/office/drawing/2014/main" val="2262054789"/>
                    </a:ext>
                  </a:extLst>
                </a:gridCol>
                <a:gridCol w="658368">
                  <a:extLst>
                    <a:ext uri="{9D8B030D-6E8A-4147-A177-3AD203B41FA5}">
                      <a16:colId xmlns:a16="http://schemas.microsoft.com/office/drawing/2014/main" val="1987640334"/>
                    </a:ext>
                  </a:extLst>
                </a:gridCol>
                <a:gridCol w="658368">
                  <a:extLst>
                    <a:ext uri="{9D8B030D-6E8A-4147-A177-3AD203B41FA5}">
                      <a16:colId xmlns:a16="http://schemas.microsoft.com/office/drawing/2014/main" val="4134417574"/>
                    </a:ext>
                  </a:extLst>
                </a:gridCol>
                <a:gridCol w="658368">
                  <a:extLst>
                    <a:ext uri="{9D8B030D-6E8A-4147-A177-3AD203B41FA5}">
                      <a16:colId xmlns:a16="http://schemas.microsoft.com/office/drawing/2014/main" val="4005633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5458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- 2020-06-07 14:55:58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https://scontent-iad3-1.cdninstagram.com/v/t51.12442-15/103455212_259809228418153_8791438267251986272_n.jpg?_nc_cat=104&amp;_nc_sid=8ae9d6&amp;_nc_ohc=GINI4dt6tvUAX_aV6pw&amp;_nc_ht=scontent-iad3-1.cdninstagram.com&amp;oh=8411652185cf16c7164d63e67150a386&amp;oe=5F0508C1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14:31:30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extLst>
                  <a:ext uri="{0D108BD9-81ED-4DB2-BD59-A6C34878D82A}">
                    <a16:rowId xmlns:a16="http://schemas.microsoft.com/office/drawing/2014/main" val="1178953161"/>
                  </a:ext>
                </a:extLst>
              </a:tr>
            </a:tbl>
          </a:graphicData>
        </a:graphic>
      </p:graphicFrame>
      <p:sp>
        <p:nvSpPr>
          <p:cNvPr id="4" name="Text Placeholder 3">
            <a:extLst>
              <a:ext uri="{FF2B5EF4-FFF2-40B4-BE49-F238E27FC236}">
                <a16:creationId xmlns:a16="http://schemas.microsoft.com/office/drawing/2014/main" id="{B762875B-3BFB-4D87-9389-5A51740AE635}"/>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9067190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1D91A-2EA7-43CE-B849-47936BBAE719}"/>
              </a:ext>
            </a:extLst>
          </p:cNvPr>
          <p:cNvSpPr>
            <a:spLocks noGrp="1"/>
          </p:cNvSpPr>
          <p:nvPr>
            <p:ph type="title"/>
          </p:nvPr>
        </p:nvSpPr>
        <p:spPr/>
        <p:txBody>
          <a:bodyPr/>
          <a:lstStyle/>
          <a:p>
            <a:r>
              <a:rPr lang="en-US"/>
              <a:t>Instagram Instagram-Stories | All Pages - 15 of 25</a:t>
            </a:r>
          </a:p>
        </p:txBody>
      </p:sp>
      <p:graphicFrame>
        <p:nvGraphicFramePr>
          <p:cNvPr id="5" name="Table Placeholder 4">
            <a:extLst>
              <a:ext uri="{FF2B5EF4-FFF2-40B4-BE49-F238E27FC236}">
                <a16:creationId xmlns:a16="http://schemas.microsoft.com/office/drawing/2014/main" id="{B53A72FB-47DF-4C35-B9D6-8D8A6A2D1FAA}"/>
              </a:ext>
            </a:extLst>
          </p:cNvPr>
          <p:cNvGraphicFramePr>
            <a:graphicFrameLocks noGrp="1"/>
          </p:cNvGraphicFramePr>
          <p:nvPr>
            <p:ph type="tbl" sz="quarter" idx="13"/>
            <p:extLst>
              <p:ext uri="{D42A27DB-BD31-4B8C-83A1-F6EECF244321}">
                <p14:modId xmlns:p14="http://schemas.microsoft.com/office/powerpoint/2010/main" val="1981718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64163579"/>
                    </a:ext>
                  </a:extLst>
                </a:gridCol>
                <a:gridCol w="1316736">
                  <a:extLst>
                    <a:ext uri="{9D8B030D-6E8A-4147-A177-3AD203B41FA5}">
                      <a16:colId xmlns:a16="http://schemas.microsoft.com/office/drawing/2014/main" val="2194561987"/>
                    </a:ext>
                  </a:extLst>
                </a:gridCol>
                <a:gridCol w="658368">
                  <a:extLst>
                    <a:ext uri="{9D8B030D-6E8A-4147-A177-3AD203B41FA5}">
                      <a16:colId xmlns:a16="http://schemas.microsoft.com/office/drawing/2014/main" val="4009192574"/>
                    </a:ext>
                  </a:extLst>
                </a:gridCol>
                <a:gridCol w="658368">
                  <a:extLst>
                    <a:ext uri="{9D8B030D-6E8A-4147-A177-3AD203B41FA5}">
                      <a16:colId xmlns:a16="http://schemas.microsoft.com/office/drawing/2014/main" val="1231180594"/>
                    </a:ext>
                  </a:extLst>
                </a:gridCol>
                <a:gridCol w="658368">
                  <a:extLst>
                    <a:ext uri="{9D8B030D-6E8A-4147-A177-3AD203B41FA5}">
                      <a16:colId xmlns:a16="http://schemas.microsoft.com/office/drawing/2014/main" val="2395042380"/>
                    </a:ext>
                  </a:extLst>
                </a:gridCol>
                <a:gridCol w="658368">
                  <a:extLst>
                    <a:ext uri="{9D8B030D-6E8A-4147-A177-3AD203B41FA5}">
                      <a16:colId xmlns:a16="http://schemas.microsoft.com/office/drawing/2014/main" val="3071777804"/>
                    </a:ext>
                  </a:extLst>
                </a:gridCol>
                <a:gridCol w="658368">
                  <a:extLst>
                    <a:ext uri="{9D8B030D-6E8A-4147-A177-3AD203B41FA5}">
                      <a16:colId xmlns:a16="http://schemas.microsoft.com/office/drawing/2014/main" val="4068174476"/>
                    </a:ext>
                  </a:extLst>
                </a:gridCol>
                <a:gridCol w="658368">
                  <a:extLst>
                    <a:ext uri="{9D8B030D-6E8A-4147-A177-3AD203B41FA5}">
                      <a16:colId xmlns:a16="http://schemas.microsoft.com/office/drawing/2014/main" val="2290698482"/>
                    </a:ext>
                  </a:extLst>
                </a:gridCol>
                <a:gridCol w="658368">
                  <a:extLst>
                    <a:ext uri="{9D8B030D-6E8A-4147-A177-3AD203B41FA5}">
                      <a16:colId xmlns:a16="http://schemas.microsoft.com/office/drawing/2014/main" val="364087189"/>
                    </a:ext>
                  </a:extLst>
                </a:gridCol>
                <a:gridCol w="658368">
                  <a:extLst>
                    <a:ext uri="{9D8B030D-6E8A-4147-A177-3AD203B41FA5}">
                      <a16:colId xmlns:a16="http://schemas.microsoft.com/office/drawing/2014/main" val="4186446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4557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- 2020-06-05 12:14:59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https://scontent-lga3-1.cdninstagram.com/v/t51.12442-15/101704551_543404606537284_2078546546715708624_n.jpg?_nc_cat=109&amp;_nc_sid=8ae9d6&amp;_nc_ohc=EYvZFcyxYZsAX89gzUY&amp;_nc_ht=scontent-lga3-1.cdninstagram.com&amp;oh=4c4cd003c3d935b308b5004e7b848bec&amp;oe=5F010CBC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extLst>
                  <a:ext uri="{0D108BD9-81ED-4DB2-BD59-A6C34878D82A}">
                    <a16:rowId xmlns:a16="http://schemas.microsoft.com/office/drawing/2014/main" val="3296677341"/>
                  </a:ext>
                </a:extLst>
              </a:tr>
            </a:tbl>
          </a:graphicData>
        </a:graphic>
      </p:graphicFrame>
      <p:sp>
        <p:nvSpPr>
          <p:cNvPr id="4" name="Text Placeholder 3">
            <a:extLst>
              <a:ext uri="{FF2B5EF4-FFF2-40B4-BE49-F238E27FC236}">
                <a16:creationId xmlns:a16="http://schemas.microsoft.com/office/drawing/2014/main" id="{B8E1EF43-2EF9-413B-87B0-657B93741C53}"/>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3798173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B70D9-5AD6-4784-B2CE-1F787BB294DC}"/>
              </a:ext>
            </a:extLst>
          </p:cNvPr>
          <p:cNvSpPr>
            <a:spLocks noGrp="1"/>
          </p:cNvSpPr>
          <p:nvPr>
            <p:ph type="title"/>
          </p:nvPr>
        </p:nvSpPr>
        <p:spPr/>
        <p:txBody>
          <a:bodyPr/>
          <a:lstStyle/>
          <a:p>
            <a:r>
              <a:rPr lang="en-US"/>
              <a:t>Instagram Instagram-Stories | All Pages - 16 of 25</a:t>
            </a:r>
          </a:p>
        </p:txBody>
      </p:sp>
      <p:graphicFrame>
        <p:nvGraphicFramePr>
          <p:cNvPr id="5" name="Table Placeholder 4">
            <a:extLst>
              <a:ext uri="{FF2B5EF4-FFF2-40B4-BE49-F238E27FC236}">
                <a16:creationId xmlns:a16="http://schemas.microsoft.com/office/drawing/2014/main" id="{FE807C14-B278-41DE-BB8B-B51D0C4E4895}"/>
              </a:ext>
            </a:extLst>
          </p:cNvPr>
          <p:cNvGraphicFramePr>
            <a:graphicFrameLocks noGrp="1"/>
          </p:cNvGraphicFramePr>
          <p:nvPr>
            <p:ph type="tbl" sz="quarter" idx="13"/>
            <p:extLst>
              <p:ext uri="{D42A27DB-BD31-4B8C-83A1-F6EECF244321}">
                <p14:modId xmlns:p14="http://schemas.microsoft.com/office/powerpoint/2010/main" val="389847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57696084"/>
                    </a:ext>
                  </a:extLst>
                </a:gridCol>
                <a:gridCol w="1316736">
                  <a:extLst>
                    <a:ext uri="{9D8B030D-6E8A-4147-A177-3AD203B41FA5}">
                      <a16:colId xmlns:a16="http://schemas.microsoft.com/office/drawing/2014/main" val="769663270"/>
                    </a:ext>
                  </a:extLst>
                </a:gridCol>
                <a:gridCol w="658368">
                  <a:extLst>
                    <a:ext uri="{9D8B030D-6E8A-4147-A177-3AD203B41FA5}">
                      <a16:colId xmlns:a16="http://schemas.microsoft.com/office/drawing/2014/main" val="3680747135"/>
                    </a:ext>
                  </a:extLst>
                </a:gridCol>
                <a:gridCol w="658368">
                  <a:extLst>
                    <a:ext uri="{9D8B030D-6E8A-4147-A177-3AD203B41FA5}">
                      <a16:colId xmlns:a16="http://schemas.microsoft.com/office/drawing/2014/main" val="1897895299"/>
                    </a:ext>
                  </a:extLst>
                </a:gridCol>
                <a:gridCol w="658368">
                  <a:extLst>
                    <a:ext uri="{9D8B030D-6E8A-4147-A177-3AD203B41FA5}">
                      <a16:colId xmlns:a16="http://schemas.microsoft.com/office/drawing/2014/main" val="2326586470"/>
                    </a:ext>
                  </a:extLst>
                </a:gridCol>
                <a:gridCol w="658368">
                  <a:extLst>
                    <a:ext uri="{9D8B030D-6E8A-4147-A177-3AD203B41FA5}">
                      <a16:colId xmlns:a16="http://schemas.microsoft.com/office/drawing/2014/main" val="3909541444"/>
                    </a:ext>
                  </a:extLst>
                </a:gridCol>
                <a:gridCol w="658368">
                  <a:extLst>
                    <a:ext uri="{9D8B030D-6E8A-4147-A177-3AD203B41FA5}">
                      <a16:colId xmlns:a16="http://schemas.microsoft.com/office/drawing/2014/main" val="2719269241"/>
                    </a:ext>
                  </a:extLst>
                </a:gridCol>
                <a:gridCol w="658368">
                  <a:extLst>
                    <a:ext uri="{9D8B030D-6E8A-4147-A177-3AD203B41FA5}">
                      <a16:colId xmlns:a16="http://schemas.microsoft.com/office/drawing/2014/main" val="2637536346"/>
                    </a:ext>
                  </a:extLst>
                </a:gridCol>
                <a:gridCol w="658368">
                  <a:extLst>
                    <a:ext uri="{9D8B030D-6E8A-4147-A177-3AD203B41FA5}">
                      <a16:colId xmlns:a16="http://schemas.microsoft.com/office/drawing/2014/main" val="185520098"/>
                    </a:ext>
                  </a:extLst>
                </a:gridCol>
                <a:gridCol w="658368">
                  <a:extLst>
                    <a:ext uri="{9D8B030D-6E8A-4147-A177-3AD203B41FA5}">
                      <a16:colId xmlns:a16="http://schemas.microsoft.com/office/drawing/2014/main" val="1640228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3090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- 2020-06-08 09:12:31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https://scontent-iad3-1.cdninstagram.com/v/t51.12442-15/102433100_309411770220216_4772200903830212017_n.jpg?_nc_cat=103&amp;_nc_sid=8ae9d6&amp;_nc_ohc=8XdAhIKW3CUAX_aT087&amp;_nc_ht=scontent-iad3-1.cdninstagram.com&amp;oh=6ae261a5e4d9d5df848c3ae05c73fa07&amp;oe=5F04F7F6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06/09/2020 09:06:00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extLst>
                  <a:ext uri="{0D108BD9-81ED-4DB2-BD59-A6C34878D82A}">
                    <a16:rowId xmlns:a16="http://schemas.microsoft.com/office/drawing/2014/main" val="4059038006"/>
                  </a:ext>
                </a:extLst>
              </a:tr>
            </a:tbl>
          </a:graphicData>
        </a:graphic>
      </p:graphicFrame>
      <p:sp>
        <p:nvSpPr>
          <p:cNvPr id="4" name="Text Placeholder 3">
            <a:extLst>
              <a:ext uri="{FF2B5EF4-FFF2-40B4-BE49-F238E27FC236}">
                <a16:creationId xmlns:a16="http://schemas.microsoft.com/office/drawing/2014/main" id="{8816B147-1843-468F-B79A-2828E67ACE69}"/>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8395874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EF9B3-E170-421D-BBB7-9354FC25CA19}"/>
              </a:ext>
            </a:extLst>
          </p:cNvPr>
          <p:cNvSpPr>
            <a:spLocks noGrp="1"/>
          </p:cNvSpPr>
          <p:nvPr>
            <p:ph type="title"/>
          </p:nvPr>
        </p:nvSpPr>
        <p:spPr/>
        <p:txBody>
          <a:bodyPr/>
          <a:lstStyle/>
          <a:p>
            <a:r>
              <a:rPr lang="en-US"/>
              <a:t>Instagram Instagram-Stories | All Pages - 17 of 25</a:t>
            </a:r>
          </a:p>
        </p:txBody>
      </p:sp>
      <p:graphicFrame>
        <p:nvGraphicFramePr>
          <p:cNvPr id="5" name="Table Placeholder 4">
            <a:extLst>
              <a:ext uri="{FF2B5EF4-FFF2-40B4-BE49-F238E27FC236}">
                <a16:creationId xmlns:a16="http://schemas.microsoft.com/office/drawing/2014/main" id="{40EDD082-C8FC-4147-95DE-73315DA40D4D}"/>
              </a:ext>
            </a:extLst>
          </p:cNvPr>
          <p:cNvGraphicFramePr>
            <a:graphicFrameLocks noGrp="1"/>
          </p:cNvGraphicFramePr>
          <p:nvPr>
            <p:ph type="tbl" sz="quarter" idx="13"/>
            <p:extLst>
              <p:ext uri="{D42A27DB-BD31-4B8C-83A1-F6EECF244321}">
                <p14:modId xmlns:p14="http://schemas.microsoft.com/office/powerpoint/2010/main" val="135300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48436135"/>
                    </a:ext>
                  </a:extLst>
                </a:gridCol>
                <a:gridCol w="1316736">
                  <a:extLst>
                    <a:ext uri="{9D8B030D-6E8A-4147-A177-3AD203B41FA5}">
                      <a16:colId xmlns:a16="http://schemas.microsoft.com/office/drawing/2014/main" val="53515105"/>
                    </a:ext>
                  </a:extLst>
                </a:gridCol>
                <a:gridCol w="658368">
                  <a:extLst>
                    <a:ext uri="{9D8B030D-6E8A-4147-A177-3AD203B41FA5}">
                      <a16:colId xmlns:a16="http://schemas.microsoft.com/office/drawing/2014/main" val="2198672997"/>
                    </a:ext>
                  </a:extLst>
                </a:gridCol>
                <a:gridCol w="658368">
                  <a:extLst>
                    <a:ext uri="{9D8B030D-6E8A-4147-A177-3AD203B41FA5}">
                      <a16:colId xmlns:a16="http://schemas.microsoft.com/office/drawing/2014/main" val="2628324950"/>
                    </a:ext>
                  </a:extLst>
                </a:gridCol>
                <a:gridCol w="658368">
                  <a:extLst>
                    <a:ext uri="{9D8B030D-6E8A-4147-A177-3AD203B41FA5}">
                      <a16:colId xmlns:a16="http://schemas.microsoft.com/office/drawing/2014/main" val="3112586668"/>
                    </a:ext>
                  </a:extLst>
                </a:gridCol>
                <a:gridCol w="658368">
                  <a:extLst>
                    <a:ext uri="{9D8B030D-6E8A-4147-A177-3AD203B41FA5}">
                      <a16:colId xmlns:a16="http://schemas.microsoft.com/office/drawing/2014/main" val="2978106015"/>
                    </a:ext>
                  </a:extLst>
                </a:gridCol>
                <a:gridCol w="658368">
                  <a:extLst>
                    <a:ext uri="{9D8B030D-6E8A-4147-A177-3AD203B41FA5}">
                      <a16:colId xmlns:a16="http://schemas.microsoft.com/office/drawing/2014/main" val="1685190177"/>
                    </a:ext>
                  </a:extLst>
                </a:gridCol>
                <a:gridCol w="658368">
                  <a:extLst>
                    <a:ext uri="{9D8B030D-6E8A-4147-A177-3AD203B41FA5}">
                      <a16:colId xmlns:a16="http://schemas.microsoft.com/office/drawing/2014/main" val="3384229168"/>
                    </a:ext>
                  </a:extLst>
                </a:gridCol>
                <a:gridCol w="658368">
                  <a:extLst>
                    <a:ext uri="{9D8B030D-6E8A-4147-A177-3AD203B41FA5}">
                      <a16:colId xmlns:a16="http://schemas.microsoft.com/office/drawing/2014/main" val="1589099517"/>
                    </a:ext>
                  </a:extLst>
                </a:gridCol>
                <a:gridCol w="658368">
                  <a:extLst>
                    <a:ext uri="{9D8B030D-6E8A-4147-A177-3AD203B41FA5}">
                      <a16:colId xmlns:a16="http://schemas.microsoft.com/office/drawing/2014/main" val="3601180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2624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- 2020-06-11 06:16:18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https://scontent-iad3-1.cdninstagram.com/v/t51.12442-15/102725998_188281079177976_8042997847473489699_n.jpg?_nc_cat=106&amp;_nc_sid=8ae9d6&amp;_nc_ohc=1gowvNm--nIAX-shEtN&amp;_nc_ht=scontent-iad3-1.cdninstagram.com&amp;oh=2a6425c2379b5b568e4acc8327590cdc&amp;oe=5F09E9EE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06:01:08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extLst>
                  <a:ext uri="{0D108BD9-81ED-4DB2-BD59-A6C34878D82A}">
                    <a16:rowId xmlns:a16="http://schemas.microsoft.com/office/drawing/2014/main" val="3079685843"/>
                  </a:ext>
                </a:extLst>
              </a:tr>
            </a:tbl>
          </a:graphicData>
        </a:graphic>
      </p:graphicFrame>
      <p:sp>
        <p:nvSpPr>
          <p:cNvPr id="4" name="Text Placeholder 3">
            <a:extLst>
              <a:ext uri="{FF2B5EF4-FFF2-40B4-BE49-F238E27FC236}">
                <a16:creationId xmlns:a16="http://schemas.microsoft.com/office/drawing/2014/main" id="{123DF1BA-83D1-4D64-B1AE-8C55AE128492}"/>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9077041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30343-7CBC-4B92-82C9-FD1CD77F8433}"/>
              </a:ext>
            </a:extLst>
          </p:cNvPr>
          <p:cNvSpPr>
            <a:spLocks noGrp="1"/>
          </p:cNvSpPr>
          <p:nvPr>
            <p:ph type="title"/>
          </p:nvPr>
        </p:nvSpPr>
        <p:spPr/>
        <p:txBody>
          <a:bodyPr/>
          <a:lstStyle/>
          <a:p>
            <a:r>
              <a:rPr lang="en-US"/>
              <a:t>Instagram Instagram-Stories | All Pages - 18 of 25</a:t>
            </a:r>
          </a:p>
        </p:txBody>
      </p:sp>
      <p:graphicFrame>
        <p:nvGraphicFramePr>
          <p:cNvPr id="5" name="Table Placeholder 4">
            <a:extLst>
              <a:ext uri="{FF2B5EF4-FFF2-40B4-BE49-F238E27FC236}">
                <a16:creationId xmlns:a16="http://schemas.microsoft.com/office/drawing/2014/main" id="{2586C3FE-F5DB-4CC0-889C-0614CBB22973}"/>
              </a:ext>
            </a:extLst>
          </p:cNvPr>
          <p:cNvGraphicFramePr>
            <a:graphicFrameLocks noGrp="1"/>
          </p:cNvGraphicFramePr>
          <p:nvPr>
            <p:ph type="tbl" sz="quarter" idx="13"/>
            <p:extLst>
              <p:ext uri="{D42A27DB-BD31-4B8C-83A1-F6EECF244321}">
                <p14:modId xmlns:p14="http://schemas.microsoft.com/office/powerpoint/2010/main" val="3027411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3596822"/>
                    </a:ext>
                  </a:extLst>
                </a:gridCol>
                <a:gridCol w="1316736">
                  <a:extLst>
                    <a:ext uri="{9D8B030D-6E8A-4147-A177-3AD203B41FA5}">
                      <a16:colId xmlns:a16="http://schemas.microsoft.com/office/drawing/2014/main" val="1953918607"/>
                    </a:ext>
                  </a:extLst>
                </a:gridCol>
                <a:gridCol w="658368">
                  <a:extLst>
                    <a:ext uri="{9D8B030D-6E8A-4147-A177-3AD203B41FA5}">
                      <a16:colId xmlns:a16="http://schemas.microsoft.com/office/drawing/2014/main" val="2225616905"/>
                    </a:ext>
                  </a:extLst>
                </a:gridCol>
                <a:gridCol w="658368">
                  <a:extLst>
                    <a:ext uri="{9D8B030D-6E8A-4147-A177-3AD203B41FA5}">
                      <a16:colId xmlns:a16="http://schemas.microsoft.com/office/drawing/2014/main" val="831619848"/>
                    </a:ext>
                  </a:extLst>
                </a:gridCol>
                <a:gridCol w="658368">
                  <a:extLst>
                    <a:ext uri="{9D8B030D-6E8A-4147-A177-3AD203B41FA5}">
                      <a16:colId xmlns:a16="http://schemas.microsoft.com/office/drawing/2014/main" val="4188916906"/>
                    </a:ext>
                  </a:extLst>
                </a:gridCol>
                <a:gridCol w="658368">
                  <a:extLst>
                    <a:ext uri="{9D8B030D-6E8A-4147-A177-3AD203B41FA5}">
                      <a16:colId xmlns:a16="http://schemas.microsoft.com/office/drawing/2014/main" val="3680850054"/>
                    </a:ext>
                  </a:extLst>
                </a:gridCol>
                <a:gridCol w="658368">
                  <a:extLst>
                    <a:ext uri="{9D8B030D-6E8A-4147-A177-3AD203B41FA5}">
                      <a16:colId xmlns:a16="http://schemas.microsoft.com/office/drawing/2014/main" val="2000488216"/>
                    </a:ext>
                  </a:extLst>
                </a:gridCol>
                <a:gridCol w="658368">
                  <a:extLst>
                    <a:ext uri="{9D8B030D-6E8A-4147-A177-3AD203B41FA5}">
                      <a16:colId xmlns:a16="http://schemas.microsoft.com/office/drawing/2014/main" val="2870225481"/>
                    </a:ext>
                  </a:extLst>
                </a:gridCol>
                <a:gridCol w="658368">
                  <a:extLst>
                    <a:ext uri="{9D8B030D-6E8A-4147-A177-3AD203B41FA5}">
                      <a16:colId xmlns:a16="http://schemas.microsoft.com/office/drawing/2014/main" val="1450589149"/>
                    </a:ext>
                  </a:extLst>
                </a:gridCol>
                <a:gridCol w="658368">
                  <a:extLst>
                    <a:ext uri="{9D8B030D-6E8A-4147-A177-3AD203B41FA5}">
                      <a16:colId xmlns:a16="http://schemas.microsoft.com/office/drawing/2014/main" val="3563162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2507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- 2020-06-05 12:15:32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https://scontent-lga3-1.cdninstagram.com/v/t51.12442-15/102902039_283487826369685_6324690410193056981_n.jpg?_nc_cat=106&amp;_nc_sid=8ae9d6&amp;_nc_ohc=bncC0UFLowoAX8y4zOh&amp;_nc_ht=scontent-lga3-1.cdninstagram.com&amp;oh=d131b4b91d5fdf4cff64ff774d1b2742&amp;oe=5EFFE96A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extLst>
                  <a:ext uri="{0D108BD9-81ED-4DB2-BD59-A6C34878D82A}">
                    <a16:rowId xmlns:a16="http://schemas.microsoft.com/office/drawing/2014/main" val="2140111941"/>
                  </a:ext>
                </a:extLst>
              </a:tr>
            </a:tbl>
          </a:graphicData>
        </a:graphic>
      </p:graphicFrame>
      <p:sp>
        <p:nvSpPr>
          <p:cNvPr id="4" name="Text Placeholder 3">
            <a:extLst>
              <a:ext uri="{FF2B5EF4-FFF2-40B4-BE49-F238E27FC236}">
                <a16:creationId xmlns:a16="http://schemas.microsoft.com/office/drawing/2014/main" id="{5D90702F-50E2-4190-987C-3A4CF05D1531}"/>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5103601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948B5-D80F-4CD0-AE85-B192332F0BDC}"/>
              </a:ext>
            </a:extLst>
          </p:cNvPr>
          <p:cNvSpPr>
            <a:spLocks noGrp="1"/>
          </p:cNvSpPr>
          <p:nvPr>
            <p:ph type="title"/>
          </p:nvPr>
        </p:nvSpPr>
        <p:spPr/>
        <p:txBody>
          <a:bodyPr/>
          <a:lstStyle/>
          <a:p>
            <a:r>
              <a:rPr lang="en-US"/>
              <a:t>Instagram Instagram-Stories | All Pages - 19 of 25</a:t>
            </a:r>
          </a:p>
        </p:txBody>
      </p:sp>
      <p:graphicFrame>
        <p:nvGraphicFramePr>
          <p:cNvPr id="5" name="Table Placeholder 4">
            <a:extLst>
              <a:ext uri="{FF2B5EF4-FFF2-40B4-BE49-F238E27FC236}">
                <a16:creationId xmlns:a16="http://schemas.microsoft.com/office/drawing/2014/main" id="{C93533E7-7961-48F0-9D2B-B3E9DB652A10}"/>
              </a:ext>
            </a:extLst>
          </p:cNvPr>
          <p:cNvGraphicFramePr>
            <a:graphicFrameLocks noGrp="1"/>
          </p:cNvGraphicFramePr>
          <p:nvPr>
            <p:ph type="tbl" sz="quarter" idx="13"/>
            <p:extLst>
              <p:ext uri="{D42A27DB-BD31-4B8C-83A1-F6EECF244321}">
                <p14:modId xmlns:p14="http://schemas.microsoft.com/office/powerpoint/2010/main" val="3127955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20565683"/>
                    </a:ext>
                  </a:extLst>
                </a:gridCol>
                <a:gridCol w="1316736">
                  <a:extLst>
                    <a:ext uri="{9D8B030D-6E8A-4147-A177-3AD203B41FA5}">
                      <a16:colId xmlns:a16="http://schemas.microsoft.com/office/drawing/2014/main" val="710540780"/>
                    </a:ext>
                  </a:extLst>
                </a:gridCol>
                <a:gridCol w="658368">
                  <a:extLst>
                    <a:ext uri="{9D8B030D-6E8A-4147-A177-3AD203B41FA5}">
                      <a16:colId xmlns:a16="http://schemas.microsoft.com/office/drawing/2014/main" val="2028135094"/>
                    </a:ext>
                  </a:extLst>
                </a:gridCol>
                <a:gridCol w="658368">
                  <a:extLst>
                    <a:ext uri="{9D8B030D-6E8A-4147-A177-3AD203B41FA5}">
                      <a16:colId xmlns:a16="http://schemas.microsoft.com/office/drawing/2014/main" val="1903449881"/>
                    </a:ext>
                  </a:extLst>
                </a:gridCol>
                <a:gridCol w="658368">
                  <a:extLst>
                    <a:ext uri="{9D8B030D-6E8A-4147-A177-3AD203B41FA5}">
                      <a16:colId xmlns:a16="http://schemas.microsoft.com/office/drawing/2014/main" val="1303871083"/>
                    </a:ext>
                  </a:extLst>
                </a:gridCol>
                <a:gridCol w="658368">
                  <a:extLst>
                    <a:ext uri="{9D8B030D-6E8A-4147-A177-3AD203B41FA5}">
                      <a16:colId xmlns:a16="http://schemas.microsoft.com/office/drawing/2014/main" val="2475262528"/>
                    </a:ext>
                  </a:extLst>
                </a:gridCol>
                <a:gridCol w="658368">
                  <a:extLst>
                    <a:ext uri="{9D8B030D-6E8A-4147-A177-3AD203B41FA5}">
                      <a16:colId xmlns:a16="http://schemas.microsoft.com/office/drawing/2014/main" val="3134724182"/>
                    </a:ext>
                  </a:extLst>
                </a:gridCol>
                <a:gridCol w="658368">
                  <a:extLst>
                    <a:ext uri="{9D8B030D-6E8A-4147-A177-3AD203B41FA5}">
                      <a16:colId xmlns:a16="http://schemas.microsoft.com/office/drawing/2014/main" val="3797194914"/>
                    </a:ext>
                  </a:extLst>
                </a:gridCol>
                <a:gridCol w="658368">
                  <a:extLst>
                    <a:ext uri="{9D8B030D-6E8A-4147-A177-3AD203B41FA5}">
                      <a16:colId xmlns:a16="http://schemas.microsoft.com/office/drawing/2014/main" val="3655729940"/>
                    </a:ext>
                  </a:extLst>
                </a:gridCol>
                <a:gridCol w="658368">
                  <a:extLst>
                    <a:ext uri="{9D8B030D-6E8A-4147-A177-3AD203B41FA5}">
                      <a16:colId xmlns:a16="http://schemas.microsoft.com/office/drawing/2014/main" val="2873078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0229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- 2020-06-10 08:47:26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https://scontent-iad3-1.cdninstagram.com/v/t51.12442-15/102428448_255076472375386_1146744108522988741_n.jpg?_nc_cat=109&amp;_nc_sid=8ae9d6&amp;_nc_ohc=qYVYUJyMdcUAX_ofqVE&amp;_nc_ht=scontent-iad3-1.cdninstagram.com&amp;oh=3bcf46d59066ebf2c238edefb9f0492b&amp;oe=5F060BCD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408675258"/>
                  </a:ext>
                </a:extLst>
              </a:tr>
            </a:tbl>
          </a:graphicData>
        </a:graphic>
      </p:graphicFrame>
      <p:sp>
        <p:nvSpPr>
          <p:cNvPr id="4" name="Text Placeholder 3">
            <a:extLst>
              <a:ext uri="{FF2B5EF4-FFF2-40B4-BE49-F238E27FC236}">
                <a16:creationId xmlns:a16="http://schemas.microsoft.com/office/drawing/2014/main" id="{17EC2DD7-9555-4FE8-90F4-16881D3BB10C}"/>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2970635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8DEA8-656F-409F-B9E6-825F60EEF0B1}"/>
              </a:ext>
            </a:extLst>
          </p:cNvPr>
          <p:cNvSpPr>
            <a:spLocks noGrp="1"/>
          </p:cNvSpPr>
          <p:nvPr>
            <p:ph type="title"/>
          </p:nvPr>
        </p:nvSpPr>
        <p:spPr/>
        <p:txBody>
          <a:bodyPr/>
          <a:lstStyle/>
          <a:p>
            <a:r>
              <a:rPr lang="en-US"/>
              <a:t>Instagram Instagram-Stories | All Pages - 20 of 25</a:t>
            </a:r>
          </a:p>
        </p:txBody>
      </p:sp>
      <p:graphicFrame>
        <p:nvGraphicFramePr>
          <p:cNvPr id="5" name="Table Placeholder 4">
            <a:extLst>
              <a:ext uri="{FF2B5EF4-FFF2-40B4-BE49-F238E27FC236}">
                <a16:creationId xmlns:a16="http://schemas.microsoft.com/office/drawing/2014/main" id="{DC6BF6F7-02CA-4D92-A83F-B28B9A0B9C26}"/>
              </a:ext>
            </a:extLst>
          </p:cNvPr>
          <p:cNvGraphicFramePr>
            <a:graphicFrameLocks noGrp="1"/>
          </p:cNvGraphicFramePr>
          <p:nvPr>
            <p:ph type="tbl" sz="quarter" idx="13"/>
            <p:extLst>
              <p:ext uri="{D42A27DB-BD31-4B8C-83A1-F6EECF244321}">
                <p14:modId xmlns:p14="http://schemas.microsoft.com/office/powerpoint/2010/main" val="2044605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20584142"/>
                    </a:ext>
                  </a:extLst>
                </a:gridCol>
                <a:gridCol w="1316736">
                  <a:extLst>
                    <a:ext uri="{9D8B030D-6E8A-4147-A177-3AD203B41FA5}">
                      <a16:colId xmlns:a16="http://schemas.microsoft.com/office/drawing/2014/main" val="1488594848"/>
                    </a:ext>
                  </a:extLst>
                </a:gridCol>
                <a:gridCol w="658368">
                  <a:extLst>
                    <a:ext uri="{9D8B030D-6E8A-4147-A177-3AD203B41FA5}">
                      <a16:colId xmlns:a16="http://schemas.microsoft.com/office/drawing/2014/main" val="714931785"/>
                    </a:ext>
                  </a:extLst>
                </a:gridCol>
                <a:gridCol w="658368">
                  <a:extLst>
                    <a:ext uri="{9D8B030D-6E8A-4147-A177-3AD203B41FA5}">
                      <a16:colId xmlns:a16="http://schemas.microsoft.com/office/drawing/2014/main" val="974916854"/>
                    </a:ext>
                  </a:extLst>
                </a:gridCol>
                <a:gridCol w="658368">
                  <a:extLst>
                    <a:ext uri="{9D8B030D-6E8A-4147-A177-3AD203B41FA5}">
                      <a16:colId xmlns:a16="http://schemas.microsoft.com/office/drawing/2014/main" val="264153586"/>
                    </a:ext>
                  </a:extLst>
                </a:gridCol>
                <a:gridCol w="658368">
                  <a:extLst>
                    <a:ext uri="{9D8B030D-6E8A-4147-A177-3AD203B41FA5}">
                      <a16:colId xmlns:a16="http://schemas.microsoft.com/office/drawing/2014/main" val="1505777967"/>
                    </a:ext>
                  </a:extLst>
                </a:gridCol>
                <a:gridCol w="658368">
                  <a:extLst>
                    <a:ext uri="{9D8B030D-6E8A-4147-A177-3AD203B41FA5}">
                      <a16:colId xmlns:a16="http://schemas.microsoft.com/office/drawing/2014/main" val="1920273148"/>
                    </a:ext>
                  </a:extLst>
                </a:gridCol>
                <a:gridCol w="658368">
                  <a:extLst>
                    <a:ext uri="{9D8B030D-6E8A-4147-A177-3AD203B41FA5}">
                      <a16:colId xmlns:a16="http://schemas.microsoft.com/office/drawing/2014/main" val="544487663"/>
                    </a:ext>
                  </a:extLst>
                </a:gridCol>
                <a:gridCol w="658368">
                  <a:extLst>
                    <a:ext uri="{9D8B030D-6E8A-4147-A177-3AD203B41FA5}">
                      <a16:colId xmlns:a16="http://schemas.microsoft.com/office/drawing/2014/main" val="1101575681"/>
                    </a:ext>
                  </a:extLst>
                </a:gridCol>
                <a:gridCol w="658368">
                  <a:extLst>
                    <a:ext uri="{9D8B030D-6E8A-4147-A177-3AD203B41FA5}">
                      <a16:colId xmlns:a16="http://schemas.microsoft.com/office/drawing/2014/main" val="93129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24039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- 2020-06-06 14:21:51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https://scontent-iad3-1.cdninstagram.com/v/t51.12442-15/101840075_2682748131961292_6189577874058948832_n.jpg?_nc_cat=105&amp;_nc_sid=8ae9d6&amp;_nc_ohc=deoTIeVQ8NYAX9oXJgY&amp;_nc_ht=scontent-iad3-1.cdninstagram.com&amp;oh=16239121e26bb37214f943a96ff9d595&amp;oe=5F036FCB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14:12:44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extLst>
                  <a:ext uri="{0D108BD9-81ED-4DB2-BD59-A6C34878D82A}">
                    <a16:rowId xmlns:a16="http://schemas.microsoft.com/office/drawing/2014/main" val="3536499223"/>
                  </a:ext>
                </a:extLst>
              </a:tr>
            </a:tbl>
          </a:graphicData>
        </a:graphic>
      </p:graphicFrame>
      <p:sp>
        <p:nvSpPr>
          <p:cNvPr id="4" name="Text Placeholder 3">
            <a:extLst>
              <a:ext uri="{FF2B5EF4-FFF2-40B4-BE49-F238E27FC236}">
                <a16:creationId xmlns:a16="http://schemas.microsoft.com/office/drawing/2014/main" id="{8DBC02C1-D233-4BC9-9563-3C92C26216B1}"/>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7974949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CF8F1-3A00-4642-BC96-B36E1CFFBE86}"/>
              </a:ext>
            </a:extLst>
          </p:cNvPr>
          <p:cNvSpPr>
            <a:spLocks noGrp="1"/>
          </p:cNvSpPr>
          <p:nvPr>
            <p:ph type="title"/>
          </p:nvPr>
        </p:nvSpPr>
        <p:spPr/>
        <p:txBody>
          <a:bodyPr/>
          <a:lstStyle/>
          <a:p>
            <a:r>
              <a:rPr lang="en-US"/>
              <a:t>Instagram Instagram-Stories | All Pages - 21 of 25</a:t>
            </a:r>
          </a:p>
        </p:txBody>
      </p:sp>
      <p:graphicFrame>
        <p:nvGraphicFramePr>
          <p:cNvPr id="5" name="Table Placeholder 4">
            <a:extLst>
              <a:ext uri="{FF2B5EF4-FFF2-40B4-BE49-F238E27FC236}">
                <a16:creationId xmlns:a16="http://schemas.microsoft.com/office/drawing/2014/main" id="{641F343A-3CCA-4A56-ACA1-3FBD2812F853}"/>
              </a:ext>
            </a:extLst>
          </p:cNvPr>
          <p:cNvGraphicFramePr>
            <a:graphicFrameLocks noGrp="1"/>
          </p:cNvGraphicFramePr>
          <p:nvPr>
            <p:ph type="tbl" sz="quarter" idx="13"/>
            <p:extLst>
              <p:ext uri="{D42A27DB-BD31-4B8C-83A1-F6EECF244321}">
                <p14:modId xmlns:p14="http://schemas.microsoft.com/office/powerpoint/2010/main" val="1308738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96638220"/>
                    </a:ext>
                  </a:extLst>
                </a:gridCol>
                <a:gridCol w="1316736">
                  <a:extLst>
                    <a:ext uri="{9D8B030D-6E8A-4147-A177-3AD203B41FA5}">
                      <a16:colId xmlns:a16="http://schemas.microsoft.com/office/drawing/2014/main" val="3596992305"/>
                    </a:ext>
                  </a:extLst>
                </a:gridCol>
                <a:gridCol w="658368">
                  <a:extLst>
                    <a:ext uri="{9D8B030D-6E8A-4147-A177-3AD203B41FA5}">
                      <a16:colId xmlns:a16="http://schemas.microsoft.com/office/drawing/2014/main" val="2578316931"/>
                    </a:ext>
                  </a:extLst>
                </a:gridCol>
                <a:gridCol w="658368">
                  <a:extLst>
                    <a:ext uri="{9D8B030D-6E8A-4147-A177-3AD203B41FA5}">
                      <a16:colId xmlns:a16="http://schemas.microsoft.com/office/drawing/2014/main" val="4108163564"/>
                    </a:ext>
                  </a:extLst>
                </a:gridCol>
                <a:gridCol w="658368">
                  <a:extLst>
                    <a:ext uri="{9D8B030D-6E8A-4147-A177-3AD203B41FA5}">
                      <a16:colId xmlns:a16="http://schemas.microsoft.com/office/drawing/2014/main" val="733888780"/>
                    </a:ext>
                  </a:extLst>
                </a:gridCol>
                <a:gridCol w="658368">
                  <a:extLst>
                    <a:ext uri="{9D8B030D-6E8A-4147-A177-3AD203B41FA5}">
                      <a16:colId xmlns:a16="http://schemas.microsoft.com/office/drawing/2014/main" val="690164984"/>
                    </a:ext>
                  </a:extLst>
                </a:gridCol>
                <a:gridCol w="658368">
                  <a:extLst>
                    <a:ext uri="{9D8B030D-6E8A-4147-A177-3AD203B41FA5}">
                      <a16:colId xmlns:a16="http://schemas.microsoft.com/office/drawing/2014/main" val="1993368773"/>
                    </a:ext>
                  </a:extLst>
                </a:gridCol>
                <a:gridCol w="658368">
                  <a:extLst>
                    <a:ext uri="{9D8B030D-6E8A-4147-A177-3AD203B41FA5}">
                      <a16:colId xmlns:a16="http://schemas.microsoft.com/office/drawing/2014/main" val="1864331065"/>
                    </a:ext>
                  </a:extLst>
                </a:gridCol>
                <a:gridCol w="658368">
                  <a:extLst>
                    <a:ext uri="{9D8B030D-6E8A-4147-A177-3AD203B41FA5}">
                      <a16:colId xmlns:a16="http://schemas.microsoft.com/office/drawing/2014/main" val="962321808"/>
                    </a:ext>
                  </a:extLst>
                </a:gridCol>
                <a:gridCol w="658368">
                  <a:extLst>
                    <a:ext uri="{9D8B030D-6E8A-4147-A177-3AD203B41FA5}">
                      <a16:colId xmlns:a16="http://schemas.microsoft.com/office/drawing/2014/main" val="2903895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1837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- 2020-06-11 06:16:45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https://scontent-iad3-1.cdninstagram.com/v/t51.12442-15/103834577_282018309514919_180257024697316494_n.jpg?_nc_cat=109&amp;_nc_sid=8ae9d6&amp;_nc_ohc=fGPf66kja60AX-7nMQe&amp;_nc_ht=scontent-iad3-1.cdninstagram.com&amp;oh=6b73a96a9732665e3b565c0b05820f97&amp;oe=5F07FA2B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06:01:08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2753661915"/>
                  </a:ext>
                </a:extLst>
              </a:tr>
            </a:tbl>
          </a:graphicData>
        </a:graphic>
      </p:graphicFrame>
      <p:sp>
        <p:nvSpPr>
          <p:cNvPr id="4" name="Text Placeholder 3">
            <a:extLst>
              <a:ext uri="{FF2B5EF4-FFF2-40B4-BE49-F238E27FC236}">
                <a16:creationId xmlns:a16="http://schemas.microsoft.com/office/drawing/2014/main" id="{50E797FA-D892-4927-AACC-E751AD8161BC}"/>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2002093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2BE30-3821-44B9-AA92-4B3222E9D591}"/>
              </a:ext>
            </a:extLst>
          </p:cNvPr>
          <p:cNvSpPr>
            <a:spLocks noGrp="1"/>
          </p:cNvSpPr>
          <p:nvPr>
            <p:ph type="title"/>
          </p:nvPr>
        </p:nvSpPr>
        <p:spPr/>
        <p:txBody>
          <a:bodyPr/>
          <a:lstStyle/>
          <a:p>
            <a:r>
              <a:rPr lang="en-US"/>
              <a:t>Instagram Instagram-Stories | All Pages - 22 of 25</a:t>
            </a:r>
          </a:p>
        </p:txBody>
      </p:sp>
      <p:graphicFrame>
        <p:nvGraphicFramePr>
          <p:cNvPr id="5" name="Table Placeholder 4">
            <a:extLst>
              <a:ext uri="{FF2B5EF4-FFF2-40B4-BE49-F238E27FC236}">
                <a16:creationId xmlns:a16="http://schemas.microsoft.com/office/drawing/2014/main" id="{45B51712-4BF8-406D-A1D8-A2B37A245519}"/>
              </a:ext>
            </a:extLst>
          </p:cNvPr>
          <p:cNvGraphicFramePr>
            <a:graphicFrameLocks noGrp="1"/>
          </p:cNvGraphicFramePr>
          <p:nvPr>
            <p:ph type="tbl" sz="quarter" idx="13"/>
            <p:extLst>
              <p:ext uri="{D42A27DB-BD31-4B8C-83A1-F6EECF244321}">
                <p14:modId xmlns:p14="http://schemas.microsoft.com/office/powerpoint/2010/main" val="2850535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9160858"/>
                    </a:ext>
                  </a:extLst>
                </a:gridCol>
                <a:gridCol w="1316736">
                  <a:extLst>
                    <a:ext uri="{9D8B030D-6E8A-4147-A177-3AD203B41FA5}">
                      <a16:colId xmlns:a16="http://schemas.microsoft.com/office/drawing/2014/main" val="1851851253"/>
                    </a:ext>
                  </a:extLst>
                </a:gridCol>
                <a:gridCol w="658368">
                  <a:extLst>
                    <a:ext uri="{9D8B030D-6E8A-4147-A177-3AD203B41FA5}">
                      <a16:colId xmlns:a16="http://schemas.microsoft.com/office/drawing/2014/main" val="3776405801"/>
                    </a:ext>
                  </a:extLst>
                </a:gridCol>
                <a:gridCol w="658368">
                  <a:extLst>
                    <a:ext uri="{9D8B030D-6E8A-4147-A177-3AD203B41FA5}">
                      <a16:colId xmlns:a16="http://schemas.microsoft.com/office/drawing/2014/main" val="3846528525"/>
                    </a:ext>
                  </a:extLst>
                </a:gridCol>
                <a:gridCol w="658368">
                  <a:extLst>
                    <a:ext uri="{9D8B030D-6E8A-4147-A177-3AD203B41FA5}">
                      <a16:colId xmlns:a16="http://schemas.microsoft.com/office/drawing/2014/main" val="280886131"/>
                    </a:ext>
                  </a:extLst>
                </a:gridCol>
                <a:gridCol w="658368">
                  <a:extLst>
                    <a:ext uri="{9D8B030D-6E8A-4147-A177-3AD203B41FA5}">
                      <a16:colId xmlns:a16="http://schemas.microsoft.com/office/drawing/2014/main" val="4028477253"/>
                    </a:ext>
                  </a:extLst>
                </a:gridCol>
                <a:gridCol w="658368">
                  <a:extLst>
                    <a:ext uri="{9D8B030D-6E8A-4147-A177-3AD203B41FA5}">
                      <a16:colId xmlns:a16="http://schemas.microsoft.com/office/drawing/2014/main" val="4213557890"/>
                    </a:ext>
                  </a:extLst>
                </a:gridCol>
                <a:gridCol w="658368">
                  <a:extLst>
                    <a:ext uri="{9D8B030D-6E8A-4147-A177-3AD203B41FA5}">
                      <a16:colId xmlns:a16="http://schemas.microsoft.com/office/drawing/2014/main" val="1860757776"/>
                    </a:ext>
                  </a:extLst>
                </a:gridCol>
                <a:gridCol w="658368">
                  <a:extLst>
                    <a:ext uri="{9D8B030D-6E8A-4147-A177-3AD203B41FA5}">
                      <a16:colId xmlns:a16="http://schemas.microsoft.com/office/drawing/2014/main" val="17632193"/>
                    </a:ext>
                  </a:extLst>
                </a:gridCol>
                <a:gridCol w="658368">
                  <a:extLst>
                    <a:ext uri="{9D8B030D-6E8A-4147-A177-3AD203B41FA5}">
                      <a16:colId xmlns:a16="http://schemas.microsoft.com/office/drawing/2014/main" val="3181000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4091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visittirol - 2020-06-07 14:55:59</a:t>
                      </a:r>
                      <a:r>
                        <a:rPr kumimoji="0" lang="en-US" sz="1000" b="0" i="0" u="none" strike="noStrike" kern="1200" cap="none" spc="0" normalizeH="0" baseline="0" noProof="0">
                          <a:ln>
                            <a:noFill/>
                          </a:ln>
                          <a:solidFill>
                            <a:prstClr val="black"/>
                          </a:solidFill>
                          <a:effectLst/>
                          <a:uLnTx/>
                          <a:uFillTx/>
                          <a:latin typeface="+mn-lt"/>
                          <a:ea typeface="+mn-ea"/>
                          <a:cs typeface="+mn-cs"/>
                        </a:rPr>
                        <a:t>
 @guatzessen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https://scontent-iad3-1.cdninstagram.com/v/t51.12442-15/101939111_601102443850667_6479649069534507295_n.jpg?_nc_cat=104&amp;_nc_sid=8ae9d6&amp;_nc_ohc=7KYgxDL4DkYAX8peDTE&amp;_nc_ht=scontent-iad3-1.cdninstagram.com&amp;oh=f2ba1df1879bab3df14b37904f59daf6&amp;oe=5F058E67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14:31:30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extLst>
                  <a:ext uri="{0D108BD9-81ED-4DB2-BD59-A6C34878D82A}">
                    <a16:rowId xmlns:a16="http://schemas.microsoft.com/office/drawing/2014/main" val="3580764286"/>
                  </a:ext>
                </a:extLst>
              </a:tr>
            </a:tbl>
          </a:graphicData>
        </a:graphic>
      </p:graphicFrame>
      <p:sp>
        <p:nvSpPr>
          <p:cNvPr id="4" name="Text Placeholder 3">
            <a:extLst>
              <a:ext uri="{FF2B5EF4-FFF2-40B4-BE49-F238E27FC236}">
                <a16:creationId xmlns:a16="http://schemas.microsoft.com/office/drawing/2014/main" id="{FF8792B9-1888-4A45-A062-94F5148EC029}"/>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57160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EBF1-300D-4B39-8D45-3F67CBE33891}"/>
              </a:ext>
            </a:extLst>
          </p:cNvPr>
          <p:cNvSpPr>
            <a:spLocks noGrp="1"/>
          </p:cNvSpPr>
          <p:nvPr>
            <p:ph type="title"/>
          </p:nvPr>
        </p:nvSpPr>
        <p:spPr/>
        <p:txBody>
          <a:bodyPr/>
          <a:lstStyle/>
          <a:p>
            <a:r>
              <a:rPr lang="en-US"/>
              <a:t>Instagram Instagram-Stories | All Pages - 23 of 25</a:t>
            </a:r>
          </a:p>
        </p:txBody>
      </p:sp>
      <p:graphicFrame>
        <p:nvGraphicFramePr>
          <p:cNvPr id="5" name="Table Placeholder 4">
            <a:extLst>
              <a:ext uri="{FF2B5EF4-FFF2-40B4-BE49-F238E27FC236}">
                <a16:creationId xmlns:a16="http://schemas.microsoft.com/office/drawing/2014/main" id="{CA995928-5DD0-4BEA-B54B-2B48620A21C6}"/>
              </a:ext>
            </a:extLst>
          </p:cNvPr>
          <p:cNvGraphicFramePr>
            <a:graphicFrameLocks noGrp="1"/>
          </p:cNvGraphicFramePr>
          <p:nvPr>
            <p:ph type="tbl" sz="quarter" idx="13"/>
            <p:extLst>
              <p:ext uri="{D42A27DB-BD31-4B8C-83A1-F6EECF244321}">
                <p14:modId xmlns:p14="http://schemas.microsoft.com/office/powerpoint/2010/main" val="202670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2889653"/>
                    </a:ext>
                  </a:extLst>
                </a:gridCol>
                <a:gridCol w="1316736">
                  <a:extLst>
                    <a:ext uri="{9D8B030D-6E8A-4147-A177-3AD203B41FA5}">
                      <a16:colId xmlns:a16="http://schemas.microsoft.com/office/drawing/2014/main" val="3680648330"/>
                    </a:ext>
                  </a:extLst>
                </a:gridCol>
                <a:gridCol w="658368">
                  <a:extLst>
                    <a:ext uri="{9D8B030D-6E8A-4147-A177-3AD203B41FA5}">
                      <a16:colId xmlns:a16="http://schemas.microsoft.com/office/drawing/2014/main" val="2112149059"/>
                    </a:ext>
                  </a:extLst>
                </a:gridCol>
                <a:gridCol w="658368">
                  <a:extLst>
                    <a:ext uri="{9D8B030D-6E8A-4147-A177-3AD203B41FA5}">
                      <a16:colId xmlns:a16="http://schemas.microsoft.com/office/drawing/2014/main" val="413119948"/>
                    </a:ext>
                  </a:extLst>
                </a:gridCol>
                <a:gridCol w="658368">
                  <a:extLst>
                    <a:ext uri="{9D8B030D-6E8A-4147-A177-3AD203B41FA5}">
                      <a16:colId xmlns:a16="http://schemas.microsoft.com/office/drawing/2014/main" val="3668999619"/>
                    </a:ext>
                  </a:extLst>
                </a:gridCol>
                <a:gridCol w="658368">
                  <a:extLst>
                    <a:ext uri="{9D8B030D-6E8A-4147-A177-3AD203B41FA5}">
                      <a16:colId xmlns:a16="http://schemas.microsoft.com/office/drawing/2014/main" val="92807468"/>
                    </a:ext>
                  </a:extLst>
                </a:gridCol>
                <a:gridCol w="658368">
                  <a:extLst>
                    <a:ext uri="{9D8B030D-6E8A-4147-A177-3AD203B41FA5}">
                      <a16:colId xmlns:a16="http://schemas.microsoft.com/office/drawing/2014/main" val="846939744"/>
                    </a:ext>
                  </a:extLst>
                </a:gridCol>
                <a:gridCol w="658368">
                  <a:extLst>
                    <a:ext uri="{9D8B030D-6E8A-4147-A177-3AD203B41FA5}">
                      <a16:colId xmlns:a16="http://schemas.microsoft.com/office/drawing/2014/main" val="2262461448"/>
                    </a:ext>
                  </a:extLst>
                </a:gridCol>
                <a:gridCol w="658368">
                  <a:extLst>
                    <a:ext uri="{9D8B030D-6E8A-4147-A177-3AD203B41FA5}">
                      <a16:colId xmlns:a16="http://schemas.microsoft.com/office/drawing/2014/main" val="2309857198"/>
                    </a:ext>
                  </a:extLst>
                </a:gridCol>
                <a:gridCol w="658368">
                  <a:extLst>
                    <a:ext uri="{9D8B030D-6E8A-4147-A177-3AD203B41FA5}">
                      <a16:colId xmlns:a16="http://schemas.microsoft.com/office/drawing/2014/main" val="342053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1835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- 2020-06-05 12:16:32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https://scontent-lga3-1.cdninstagram.com/v/t51.12442-15/101479976_576388166236009_7637522075226998874_n.jpg?_nc_cat=100&amp;_nc_sid=8ae9d6&amp;_nc_ohc=v9jhHaqmxoAAX8ODr9b&amp;_nc_ht=scontent-lga3-1.cdninstagram.com&amp;oh=6bee9ef5c3aa5c2d8840fea502b154c0&amp;oe=5F00A822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12:00:57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extLst>
                  <a:ext uri="{0D108BD9-81ED-4DB2-BD59-A6C34878D82A}">
                    <a16:rowId xmlns:a16="http://schemas.microsoft.com/office/drawing/2014/main" val="577945343"/>
                  </a:ext>
                </a:extLst>
              </a:tr>
            </a:tbl>
          </a:graphicData>
        </a:graphic>
      </p:graphicFrame>
      <p:sp>
        <p:nvSpPr>
          <p:cNvPr id="4" name="Text Placeholder 3">
            <a:extLst>
              <a:ext uri="{FF2B5EF4-FFF2-40B4-BE49-F238E27FC236}">
                <a16:creationId xmlns:a16="http://schemas.microsoft.com/office/drawing/2014/main" id="{E64FDCE9-21C3-4F56-A993-198D3DE960D1}"/>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16661556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2B9E6-0099-4AA7-88F4-B02E40EA15F4}"/>
              </a:ext>
            </a:extLst>
          </p:cNvPr>
          <p:cNvSpPr>
            <a:spLocks noGrp="1"/>
          </p:cNvSpPr>
          <p:nvPr>
            <p:ph type="title"/>
          </p:nvPr>
        </p:nvSpPr>
        <p:spPr/>
        <p:txBody>
          <a:bodyPr/>
          <a:lstStyle/>
          <a:p>
            <a:r>
              <a:rPr lang="en-US"/>
              <a:t>Instagram Instagram-Stories | All Pages - 24 of 25</a:t>
            </a:r>
          </a:p>
        </p:txBody>
      </p:sp>
      <p:graphicFrame>
        <p:nvGraphicFramePr>
          <p:cNvPr id="5" name="Table Placeholder 4">
            <a:extLst>
              <a:ext uri="{FF2B5EF4-FFF2-40B4-BE49-F238E27FC236}">
                <a16:creationId xmlns:a16="http://schemas.microsoft.com/office/drawing/2014/main" id="{F92759A7-265A-4E81-81E1-E54FAB2443B5}"/>
              </a:ext>
            </a:extLst>
          </p:cNvPr>
          <p:cNvGraphicFramePr>
            <a:graphicFrameLocks noGrp="1"/>
          </p:cNvGraphicFramePr>
          <p:nvPr>
            <p:ph type="tbl" sz="quarter" idx="13"/>
            <p:extLst>
              <p:ext uri="{D42A27DB-BD31-4B8C-83A1-F6EECF244321}">
                <p14:modId xmlns:p14="http://schemas.microsoft.com/office/powerpoint/2010/main" val="1683659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41369558"/>
                    </a:ext>
                  </a:extLst>
                </a:gridCol>
                <a:gridCol w="1316736">
                  <a:extLst>
                    <a:ext uri="{9D8B030D-6E8A-4147-A177-3AD203B41FA5}">
                      <a16:colId xmlns:a16="http://schemas.microsoft.com/office/drawing/2014/main" val="2157671248"/>
                    </a:ext>
                  </a:extLst>
                </a:gridCol>
                <a:gridCol w="658368">
                  <a:extLst>
                    <a:ext uri="{9D8B030D-6E8A-4147-A177-3AD203B41FA5}">
                      <a16:colId xmlns:a16="http://schemas.microsoft.com/office/drawing/2014/main" val="502022297"/>
                    </a:ext>
                  </a:extLst>
                </a:gridCol>
                <a:gridCol w="658368">
                  <a:extLst>
                    <a:ext uri="{9D8B030D-6E8A-4147-A177-3AD203B41FA5}">
                      <a16:colId xmlns:a16="http://schemas.microsoft.com/office/drawing/2014/main" val="443610302"/>
                    </a:ext>
                  </a:extLst>
                </a:gridCol>
                <a:gridCol w="658368">
                  <a:extLst>
                    <a:ext uri="{9D8B030D-6E8A-4147-A177-3AD203B41FA5}">
                      <a16:colId xmlns:a16="http://schemas.microsoft.com/office/drawing/2014/main" val="959998793"/>
                    </a:ext>
                  </a:extLst>
                </a:gridCol>
                <a:gridCol w="658368">
                  <a:extLst>
                    <a:ext uri="{9D8B030D-6E8A-4147-A177-3AD203B41FA5}">
                      <a16:colId xmlns:a16="http://schemas.microsoft.com/office/drawing/2014/main" val="520625895"/>
                    </a:ext>
                  </a:extLst>
                </a:gridCol>
                <a:gridCol w="658368">
                  <a:extLst>
                    <a:ext uri="{9D8B030D-6E8A-4147-A177-3AD203B41FA5}">
                      <a16:colId xmlns:a16="http://schemas.microsoft.com/office/drawing/2014/main" val="513261575"/>
                    </a:ext>
                  </a:extLst>
                </a:gridCol>
                <a:gridCol w="658368">
                  <a:extLst>
                    <a:ext uri="{9D8B030D-6E8A-4147-A177-3AD203B41FA5}">
                      <a16:colId xmlns:a16="http://schemas.microsoft.com/office/drawing/2014/main" val="3709638236"/>
                    </a:ext>
                  </a:extLst>
                </a:gridCol>
                <a:gridCol w="658368">
                  <a:extLst>
                    <a:ext uri="{9D8B030D-6E8A-4147-A177-3AD203B41FA5}">
                      <a16:colId xmlns:a16="http://schemas.microsoft.com/office/drawing/2014/main" val="3297093742"/>
                    </a:ext>
                  </a:extLst>
                </a:gridCol>
                <a:gridCol w="658368">
                  <a:extLst>
                    <a:ext uri="{9D8B030D-6E8A-4147-A177-3AD203B41FA5}">
                      <a16:colId xmlns:a16="http://schemas.microsoft.com/office/drawing/2014/main" val="1400273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15415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- 2020-06-06 14:21:52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https://scontent-iad3-1.cdninstagram.com/v/t51.12442-15/101816245_1929480203850377_8956391113269766035_n.jpg?_nc_cat=103&amp;_nc_sid=8ae9d6&amp;_nc_ohc=ywFcJ91Flz4AX8yUttn&amp;_nc_ht=scontent-iad3-1.cdninstagram.com&amp;oh=229d61072ad7f8b08b93eac58afcb783&amp;oe=5F00C3B3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14:12:44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extLst>
                  <a:ext uri="{0D108BD9-81ED-4DB2-BD59-A6C34878D82A}">
                    <a16:rowId xmlns:a16="http://schemas.microsoft.com/office/drawing/2014/main" val="3711087630"/>
                  </a:ext>
                </a:extLst>
              </a:tr>
            </a:tbl>
          </a:graphicData>
        </a:graphic>
      </p:graphicFrame>
      <p:sp>
        <p:nvSpPr>
          <p:cNvPr id="4" name="Text Placeholder 3">
            <a:extLst>
              <a:ext uri="{FF2B5EF4-FFF2-40B4-BE49-F238E27FC236}">
                <a16:creationId xmlns:a16="http://schemas.microsoft.com/office/drawing/2014/main" id="{B9900D47-64AB-4A56-8C11-846BE45DE198}"/>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6073078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E8ED6-557A-48EC-9201-8A5EB3D0D2C2}"/>
              </a:ext>
            </a:extLst>
          </p:cNvPr>
          <p:cNvSpPr>
            <a:spLocks noGrp="1"/>
          </p:cNvSpPr>
          <p:nvPr>
            <p:ph type="title"/>
          </p:nvPr>
        </p:nvSpPr>
        <p:spPr/>
        <p:txBody>
          <a:bodyPr/>
          <a:lstStyle/>
          <a:p>
            <a:r>
              <a:rPr lang="en-US"/>
              <a:t>Instagram Instagram-Stories | All Pages - 25 of 25</a:t>
            </a:r>
          </a:p>
        </p:txBody>
      </p:sp>
      <p:graphicFrame>
        <p:nvGraphicFramePr>
          <p:cNvPr id="5" name="Table Placeholder 4">
            <a:extLst>
              <a:ext uri="{FF2B5EF4-FFF2-40B4-BE49-F238E27FC236}">
                <a16:creationId xmlns:a16="http://schemas.microsoft.com/office/drawing/2014/main" id="{8C502223-BD5E-42D5-ACFF-7DCF039360BF}"/>
              </a:ext>
            </a:extLst>
          </p:cNvPr>
          <p:cNvGraphicFramePr>
            <a:graphicFrameLocks noGrp="1"/>
          </p:cNvGraphicFramePr>
          <p:nvPr>
            <p:ph type="tbl" sz="quarter" idx="13"/>
            <p:extLst>
              <p:ext uri="{D42A27DB-BD31-4B8C-83A1-F6EECF244321}">
                <p14:modId xmlns:p14="http://schemas.microsoft.com/office/powerpoint/2010/main" val="163065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3153649"/>
                    </a:ext>
                  </a:extLst>
                </a:gridCol>
                <a:gridCol w="1316736">
                  <a:extLst>
                    <a:ext uri="{9D8B030D-6E8A-4147-A177-3AD203B41FA5}">
                      <a16:colId xmlns:a16="http://schemas.microsoft.com/office/drawing/2014/main" val="1279720325"/>
                    </a:ext>
                  </a:extLst>
                </a:gridCol>
                <a:gridCol w="658368">
                  <a:extLst>
                    <a:ext uri="{9D8B030D-6E8A-4147-A177-3AD203B41FA5}">
                      <a16:colId xmlns:a16="http://schemas.microsoft.com/office/drawing/2014/main" val="3537668765"/>
                    </a:ext>
                  </a:extLst>
                </a:gridCol>
                <a:gridCol w="658368">
                  <a:extLst>
                    <a:ext uri="{9D8B030D-6E8A-4147-A177-3AD203B41FA5}">
                      <a16:colId xmlns:a16="http://schemas.microsoft.com/office/drawing/2014/main" val="1049678494"/>
                    </a:ext>
                  </a:extLst>
                </a:gridCol>
                <a:gridCol w="658368">
                  <a:extLst>
                    <a:ext uri="{9D8B030D-6E8A-4147-A177-3AD203B41FA5}">
                      <a16:colId xmlns:a16="http://schemas.microsoft.com/office/drawing/2014/main" val="91246243"/>
                    </a:ext>
                  </a:extLst>
                </a:gridCol>
                <a:gridCol w="658368">
                  <a:extLst>
                    <a:ext uri="{9D8B030D-6E8A-4147-A177-3AD203B41FA5}">
                      <a16:colId xmlns:a16="http://schemas.microsoft.com/office/drawing/2014/main" val="2162436968"/>
                    </a:ext>
                  </a:extLst>
                </a:gridCol>
                <a:gridCol w="658368">
                  <a:extLst>
                    <a:ext uri="{9D8B030D-6E8A-4147-A177-3AD203B41FA5}">
                      <a16:colId xmlns:a16="http://schemas.microsoft.com/office/drawing/2014/main" val="2585018982"/>
                    </a:ext>
                  </a:extLst>
                </a:gridCol>
                <a:gridCol w="658368">
                  <a:extLst>
                    <a:ext uri="{9D8B030D-6E8A-4147-A177-3AD203B41FA5}">
                      <a16:colId xmlns:a16="http://schemas.microsoft.com/office/drawing/2014/main" val="2109618167"/>
                    </a:ext>
                  </a:extLst>
                </a:gridCol>
                <a:gridCol w="658368">
                  <a:extLst>
                    <a:ext uri="{9D8B030D-6E8A-4147-A177-3AD203B41FA5}">
                      <a16:colId xmlns:a16="http://schemas.microsoft.com/office/drawing/2014/main" val="2824372824"/>
                    </a:ext>
                  </a:extLst>
                </a:gridCol>
                <a:gridCol w="658368">
                  <a:extLst>
                    <a:ext uri="{9D8B030D-6E8A-4147-A177-3AD203B41FA5}">
                      <a16:colId xmlns:a16="http://schemas.microsoft.com/office/drawing/2014/main" val="1330213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2842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visittirol - 2020-06-11 06:17:05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https://scontent-iad3-1.cdninstagram.com/v/t51.12442-15/102724368_125811599144889_1408752931991791723_n.jpg?_nc_cat=105&amp;_nc_sid=8ae9d6&amp;_nc_ohc=3HsbuI6aZfYAX8JvzkL&amp;_nc_ht=scontent-iad3-1.cdninstagram.com&amp;oh=846bdbc1eaa46c9464df331cb2fd85fb&amp;oe=5F0A5530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06/12/2020 06:01:08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extLst>
                  <a:ext uri="{0D108BD9-81ED-4DB2-BD59-A6C34878D82A}">
                    <a16:rowId xmlns:a16="http://schemas.microsoft.com/office/drawing/2014/main" val="1336509946"/>
                  </a:ext>
                </a:extLst>
              </a:tr>
            </a:tbl>
          </a:graphicData>
        </a:graphic>
      </p:graphicFrame>
      <p:sp>
        <p:nvSpPr>
          <p:cNvPr id="4" name="Text Placeholder 3">
            <a:extLst>
              <a:ext uri="{FF2B5EF4-FFF2-40B4-BE49-F238E27FC236}">
                <a16:creationId xmlns:a16="http://schemas.microsoft.com/office/drawing/2014/main" id="{00B42751-82CE-4A65-B9AA-ACE523B54B88}"/>
              </a:ext>
            </a:extLst>
          </p:cNvPr>
          <p:cNvSpPr>
            <a:spLocks noGrp="1"/>
          </p:cNvSpPr>
          <p:nvPr>
            <p:ph type="body" sz="quarter" idx="14"/>
          </p:nvPr>
        </p:nvSpPr>
        <p:spPr/>
        <p:txBody>
          <a:bodyPr/>
          <a:lstStyle/>
          <a:p>
            <a:r>
              <a:rPr lang="en-US"/>
              <a:t>06/05/2020 - 06/11/2020</a:t>
            </a:r>
          </a:p>
        </p:txBody>
      </p:sp>
    </p:spTree>
    <p:extLst>
      <p:ext uri="{BB962C8B-B14F-4D97-AF65-F5344CB8AC3E}">
        <p14:creationId xmlns:p14="http://schemas.microsoft.com/office/powerpoint/2010/main" val="32127157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7216</Words>
  <Application>Microsoft Office PowerPoint</Application>
  <PresentationFormat>On-screen Show (4:3)</PresentationFormat>
  <Paragraphs>2433</Paragraphs>
  <Slides>66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66</vt:i4>
      </vt:variant>
    </vt:vector>
  </HeadingPairs>
  <TitlesOfParts>
    <vt:vector size="69" baseType="lpstr">
      <vt:lpstr>Arial</vt:lpstr>
      <vt:lpstr>Calibri</vt:lpstr>
      <vt:lpstr>quintly_template</vt:lpstr>
      <vt:lpstr>Auswertungen NEU</vt:lpstr>
      <vt:lpstr>Facebook Facebook - Überblick | All Pages - 1 of 5</vt:lpstr>
      <vt:lpstr>Facebook Facebook - Überblick | All Pages - 2 of 5</vt:lpstr>
      <vt:lpstr>Facebook Facebook - Überblick | All Pages - 3 of 5</vt:lpstr>
      <vt:lpstr>Facebook Facebook - Überblick | All Pages - 4 of 5</vt:lpstr>
      <vt:lpstr>Facebook Facebook - Überblick | All Pages - 5 of 5</vt:lpstr>
      <vt:lpstr>Instagram Instagram - Überblick | All Pages</vt:lpstr>
      <vt:lpstr>Facebook FB (Link-Posts und Bilder) | All Pages - 1 of 17</vt:lpstr>
      <vt:lpstr>Facebook FB (Link-Posts und Bilder) | All Pages - 2 of 17</vt:lpstr>
      <vt:lpstr>Facebook FB (Link-Posts und Bilder) | All Pages - 3 of 17</vt:lpstr>
      <vt:lpstr>Facebook FB (Link-Posts und Bilder) | All Pages - 4 of 17</vt:lpstr>
      <vt:lpstr>Facebook FB (Link-Posts und Bilder) | All Pages - 5 of 17</vt:lpstr>
      <vt:lpstr>Facebook FB (Link-Posts und Bilder) | All Pages - 6 of 17</vt:lpstr>
      <vt:lpstr>Facebook FB (Link-Posts und Bilder) | All Pages - 7 of 17</vt:lpstr>
      <vt:lpstr>Facebook FB (Link-Posts und Bilder) | All Pages - 8 of 17</vt:lpstr>
      <vt:lpstr>Facebook FB (Link-Posts und Bilder) | All Pages - 9 of 17</vt:lpstr>
      <vt:lpstr>Facebook FB (Link-Posts und Bilder) | All Pages - 10 of 17</vt:lpstr>
      <vt:lpstr>Facebook FB (Link-Posts und Bilder) | All Pages - 11 of 17</vt:lpstr>
      <vt:lpstr>Facebook FB (Link-Posts und Bilder) | All Pages - 12 of 17</vt:lpstr>
      <vt:lpstr>Facebook FB (Link-Posts und Bilder) | All Pages - 13 of 17</vt:lpstr>
      <vt:lpstr>Facebook FB (Link-Posts und Bilder) | All Pages - 14 of 17</vt:lpstr>
      <vt:lpstr>Facebook FB (Link-Posts und Bilder) | All Pages - 15 of 17</vt:lpstr>
      <vt:lpstr>Facebook FB (Link-Posts und Bilder) | All Pages - 16 of 17</vt:lpstr>
      <vt:lpstr>Facebook FB (Link-Posts und Bilder) | All Pages - 17 of 17</vt:lpstr>
      <vt:lpstr>Facebook FB (Videos) | All Pages - 1 of 4</vt:lpstr>
      <vt:lpstr>Facebook FB (Videos) | All Pages - 2 of 4</vt:lpstr>
      <vt:lpstr>Facebook FB (Videos) | All Pages - 3 of 4</vt:lpstr>
      <vt:lpstr>Facebook FB (Videos) | All Pages - 4 of 4</vt:lpstr>
      <vt:lpstr>Instagram Instagram - Überblick | All Pages</vt:lpstr>
      <vt:lpstr>Instagram Instagram-Feed (Bilder + Carousel) | All Pages - 1 of 11</vt:lpstr>
      <vt:lpstr>Instagram Instagram-Feed (Bilder + Carousel) | All Pages - 2 of 11</vt:lpstr>
      <vt:lpstr>Instagram Instagram-Feed (Bilder + Carousel) | All Pages - 3 of 11</vt:lpstr>
      <vt:lpstr>Instagram Instagram-Feed (Bilder + Carousel) | All Pages - 4 of 11</vt:lpstr>
      <vt:lpstr>Instagram Instagram-Feed (Bilder + Carousel) | All Pages - 5 of 11</vt:lpstr>
      <vt:lpstr>Instagram Instagram-Feed (Bilder + Carousel) | All Pages - 6 of 11</vt:lpstr>
      <vt:lpstr>Instagram Instagram-Feed (Bilder + Carousel) | All Pages - 7 of 11</vt:lpstr>
      <vt:lpstr>Instagram Instagram-Feed (Bilder + Carousel) | All Pages - 8 of 11</vt:lpstr>
      <vt:lpstr>Instagram Instagram-Feed (Bilder + Carousel) | All Pages - 9 of 11</vt:lpstr>
      <vt:lpstr>Instagram Instagram-Feed (Bilder + Carousel) | All Pages - 10 of 11</vt:lpstr>
      <vt:lpstr>Instagram Instagram-Feed (Bilder + Carousel) | All Pages - 11 of 11</vt:lpstr>
      <vt:lpstr>Instagram Instagram-Feed (Videos) | All Pages</vt:lpstr>
      <vt:lpstr>Instagram Instagram-Stories | All Pages - 1 of 25</vt:lpstr>
      <vt:lpstr>Instagram Instagram-Stories | All Pages - 2 of 25</vt:lpstr>
      <vt:lpstr>Instagram Instagram-Stories | All Pages - 3 of 25</vt:lpstr>
      <vt:lpstr>Instagram Instagram-Stories | All Pages - 4 of 25</vt:lpstr>
      <vt:lpstr>Instagram Instagram-Stories | All Pages - 5 of 25</vt:lpstr>
      <vt:lpstr>Instagram Instagram-Stories | All Pages - 6 of 25</vt:lpstr>
      <vt:lpstr>Instagram Instagram-Stories | All Pages - 7 of 25</vt:lpstr>
      <vt:lpstr>Instagram Instagram-Stories | All Pages - 8 of 25</vt:lpstr>
      <vt:lpstr>Instagram Instagram-Stories | All Pages - 9 of 25</vt:lpstr>
      <vt:lpstr>Instagram Instagram-Stories | All Pages - 10 of 25</vt:lpstr>
      <vt:lpstr>Instagram Instagram-Stories | All Pages - 11 of 25</vt:lpstr>
      <vt:lpstr>Instagram Instagram-Stories | All Pages - 12 of 25</vt:lpstr>
      <vt:lpstr>Instagram Instagram-Stories | All Pages - 13 of 25</vt:lpstr>
      <vt:lpstr>Instagram Instagram-Stories | All Pages - 14 of 25</vt:lpstr>
      <vt:lpstr>Instagram Instagram-Stories | All Pages - 15 of 25</vt:lpstr>
      <vt:lpstr>Instagram Instagram-Stories | All Pages - 16 of 25</vt:lpstr>
      <vt:lpstr>Instagram Instagram-Stories | All Pages - 17 of 25</vt:lpstr>
      <vt:lpstr>Instagram Instagram-Stories | All Pages - 18 of 25</vt:lpstr>
      <vt:lpstr>Instagram Instagram-Stories | All Pages - 19 of 25</vt:lpstr>
      <vt:lpstr>Instagram Instagram-Stories | All Pages - 20 of 25</vt:lpstr>
      <vt:lpstr>Instagram Instagram-Stories | All Pages - 21 of 25</vt:lpstr>
      <vt:lpstr>Instagram Instagram-Stories | All Pages - 22 of 25</vt:lpstr>
      <vt:lpstr>Instagram Instagram-Stories | All Pages - 23 of 25</vt:lpstr>
      <vt:lpstr>Instagram Instagram-Stories | All Pages - 24 of 25</vt:lpstr>
      <vt:lpstr>Instagram Instagram-Stories | All Pages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Auswertungen NEU</dc:title>
  <dc:creator>Frederik Peiniger</dc:creator>
  <cp:lastModifiedBy>Frederik Peiniger</cp:lastModifiedBy>
  <cp:revision>2</cp:revision>
  <dcterms:created xsi:type="dcterms:W3CDTF">2020-06-12T10:39:56Z</dcterms:created>
  <dcterms:modified xsi:type="dcterms:W3CDTF">2020-06-12T10:50:38Z</dcterms:modified>
</cp:coreProperties>
</file>