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9C63A-6957-484D-A3A7-7EA68AB37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Highlights | Volkswagen Nutzfahrzeuge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10C1ED-14E9-4354-A9D6-59317DFB61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377368"/>
              </p:ext>
            </p:extLst>
          </p:nvPr>
        </p:nvGraphicFramePr>
        <p:xfrm>
          <a:off x="457200" y="1731963"/>
          <a:ext cx="8928605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412511436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628166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071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576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446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3661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0368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7740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809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6934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382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142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3843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068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334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792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686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5826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69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557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1470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555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6308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4393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042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953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8832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2461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5162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628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170E3-0745-44AE-8263-51349229E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01.01.2019 - 31.01.2019</a:t>
            </a:r>
          </a:p>
        </p:txBody>
      </p:sp>
    </p:spTree>
    <p:extLst>
      <p:ext uri="{BB962C8B-B14F-4D97-AF65-F5344CB8AC3E}">
        <p14:creationId xmlns:p14="http://schemas.microsoft.com/office/powerpoint/2010/main" val="4142403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D12B8-AE4C-4B9F-9364-4678E4F06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Highlights | Volkswagen Nutzfahrzeuge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00EDE9-AFDA-4FFD-B0F1-0EEA0E17F6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503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00277483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544114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229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3073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172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1696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053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8513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1777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5699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0563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5498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09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4678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345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0695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92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850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483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346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6849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342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3324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9618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9954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590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6691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7539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4416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59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Volkswagen Nutzfahrzeuge - 2019-01-31 17:18:11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🏆 Seriensieger Multivan! 🏆 
Schon zum 16. Mal in Folge gewinnt er die Leserwahl „Best Cars“ von auto motor und sport in der Kategorie „Vans“. Wir sagen: Danke! 😍 
Quelle: auto motor und sport, 04/2019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https://scontent.xx.fbcdn.net/v/t1.0-9/s720x720/51109435_2069623199757521_5093082514356961280_o.jpg?_nc_cat=105&amp;_nc_ht=scontent.xx&amp;oh=2ecbc7f567482f61ef6fce1dda952579&amp;oe=5CF564AE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629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80F9D-FFE0-49BE-9AD5-251F0796D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01.01.2019 - 31.01.2019</a:t>
            </a:r>
          </a:p>
        </p:txBody>
      </p:sp>
    </p:spTree>
    <p:extLst>
      <p:ext uri="{BB962C8B-B14F-4D97-AF65-F5344CB8AC3E}">
        <p14:creationId xmlns:p14="http://schemas.microsoft.com/office/powerpoint/2010/main" val="1093346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B4B94-BAA9-49E7-8CC8-A25F22C52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Highlights | Volkswagen Nutzfahrzeuge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8CE1A8-5CCC-4166-A110-F276F8D230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5547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99294008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789080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230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4762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637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6232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9073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1955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985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9503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3656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2054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730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299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032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4438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707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728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3149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296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3859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518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7138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3115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291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573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7014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9206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2617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0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Volkswagen Nutzfahrzeuge - 2019-01-29 17:25:00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VW Bus mit Porsche Motor?!  Das ist einfach die coolste Karre überhaupt! 
Wir sind auf der Bremen Classic Motorshow Halle 5, Stand 5D10 und warten vom 01.-03.02. mit unserem B32 und drei außergewöhnlichen VW Bussen! Kommt vorbei!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915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B42EB-DB2B-4641-9FB3-DD98AA187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01.01.2019 - 31.01.2019</a:t>
            </a:r>
          </a:p>
        </p:txBody>
      </p:sp>
    </p:spTree>
    <p:extLst>
      <p:ext uri="{BB962C8B-B14F-4D97-AF65-F5344CB8AC3E}">
        <p14:creationId xmlns:p14="http://schemas.microsoft.com/office/powerpoint/2010/main" val="4141509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8676-1301-4362-B145-E4E2DA5D6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Highlights | Volkswagen Nutzfahrzeuge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6C9E43-DB7D-4CE8-9680-E8FF418E07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843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719320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542267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667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244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3564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016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47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241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8595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7786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365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1287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8966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995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99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8899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976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211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307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1201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8267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6719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1261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0755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9328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419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0688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15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4096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34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Volkswagen Nutzfahrzeuge - 2019-01-28 08:30:00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du nur dir einen Kaffee gemacht hast und deine Freundin grade aufwacht: 
Ausblick genießen und aus der Situation fliehen! 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https://scontent.xx.fbcdn.net/v/t15.5256-10/s720x720/49934556_814207445595510_4775006178537111552_n.jpg?_nc_cat=107&amp;_nc_ht=scontent.xx&amp;oh=944464b3fca4ae6a135649c9bdf49993&amp;oe=5CEE6BF6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112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D3236-A9DF-4AAA-9D04-FA173B359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01.01.2019 - 31.01.2019</a:t>
            </a:r>
          </a:p>
        </p:txBody>
      </p:sp>
    </p:spTree>
    <p:extLst>
      <p:ext uri="{BB962C8B-B14F-4D97-AF65-F5344CB8AC3E}">
        <p14:creationId xmlns:p14="http://schemas.microsoft.com/office/powerpoint/2010/main" val="20233712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435</Words>
  <Application>Microsoft Office PowerPoint</Application>
  <PresentationFormat>On-screen Show (4:3)</PresentationFormat>
  <Paragraphs>208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Highlights | Volkswagen Nutzfahrzeuge - 1 of 4</vt:lpstr>
      <vt:lpstr>Highlights | Volkswagen Nutzfahrzeuge - 2 of 4</vt:lpstr>
      <vt:lpstr>Highlights | Volkswagen Nutzfahrzeuge - 3 of 4</vt:lpstr>
      <vt:lpstr>Highlights | Volkswagen Nutzfahrzeuge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Highlights | Volkswagen Nutzfahrzeuge - 1 of 4</dc:title>
  <dc:creator>Frederik Peiniger</dc:creator>
  <cp:lastModifiedBy>Frederik Peiniger</cp:lastModifiedBy>
  <cp:revision>1</cp:revision>
  <dcterms:created xsi:type="dcterms:W3CDTF">2019-02-19T17:19:18Z</dcterms:created>
  <dcterms:modified xsi:type="dcterms:W3CDTF">2019-02-19T17:20:24Z</dcterms:modified>
</cp:coreProperties>
</file>