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UNICEF 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  <c:pt idx="28">
                  <c:v>43525</c:v>
                </c:pt>
                <c:pt idx="29">
                  <c:v>43526</c:v>
                </c:pt>
                <c:pt idx="30">
                  <c:v>43527</c:v>
                </c:pt>
                <c:pt idx="31">
                  <c:v>43528</c:v>
                </c:pt>
                <c:pt idx="32">
                  <c:v>43529</c:v>
                </c:pt>
                <c:pt idx="33">
                  <c:v>43530</c:v>
                </c:pt>
                <c:pt idx="34">
                  <c:v>43531</c:v>
                </c:pt>
                <c:pt idx="35">
                  <c:v>43532</c:v>
                </c:pt>
                <c:pt idx="36">
                  <c:v>43533</c:v>
                </c:pt>
                <c:pt idx="37">
                  <c:v>43534</c:v>
                </c:pt>
                <c:pt idx="38">
                  <c:v>43535</c:v>
                </c:pt>
                <c:pt idx="39">
                  <c:v>43536</c:v>
                </c:pt>
                <c:pt idx="40">
                  <c:v>43537</c:v>
                </c:pt>
                <c:pt idx="41">
                  <c:v>43538</c:v>
                </c:pt>
                <c:pt idx="42">
                  <c:v>43539</c:v>
                </c:pt>
                <c:pt idx="43">
                  <c:v>43540</c:v>
                </c:pt>
                <c:pt idx="44">
                  <c:v>43541</c:v>
                </c:pt>
                <c:pt idx="45">
                  <c:v>43542</c:v>
                </c:pt>
                <c:pt idx="46">
                  <c:v>43543</c:v>
                </c:pt>
                <c:pt idx="47">
                  <c:v>43544</c:v>
                </c:pt>
              </c:numCache>
            </c:numRef>
          </c:cat>
          <c:val>
            <c:numRef>
              <c:f>Sheet1!$B$2:$B$49</c:f>
              <c:numCache>
                <c:formatCode>General</c:formatCode>
                <c:ptCount val="48"/>
                <c:pt idx="0">
                  <c:v>388511</c:v>
                </c:pt>
                <c:pt idx="1">
                  <c:v>388527</c:v>
                </c:pt>
                <c:pt idx="2">
                  <c:v>388534</c:v>
                </c:pt>
                <c:pt idx="3">
                  <c:v>388566</c:v>
                </c:pt>
                <c:pt idx="4">
                  <c:v>388583</c:v>
                </c:pt>
                <c:pt idx="5">
                  <c:v>388581</c:v>
                </c:pt>
                <c:pt idx="6">
                  <c:v>388567</c:v>
                </c:pt>
                <c:pt idx="7">
                  <c:v>388568</c:v>
                </c:pt>
                <c:pt idx="8">
                  <c:v>388571</c:v>
                </c:pt>
                <c:pt idx="9">
                  <c:v>388588</c:v>
                </c:pt>
                <c:pt idx="10">
                  <c:v>388579</c:v>
                </c:pt>
                <c:pt idx="11">
                  <c:v>388578</c:v>
                </c:pt>
                <c:pt idx="12">
                  <c:v>388599</c:v>
                </c:pt>
                <c:pt idx="13">
                  <c:v>388604</c:v>
                </c:pt>
                <c:pt idx="14">
                  <c:v>388621</c:v>
                </c:pt>
                <c:pt idx="15">
                  <c:v>388651</c:v>
                </c:pt>
                <c:pt idx="16">
                  <c:v>388664</c:v>
                </c:pt>
                <c:pt idx="17">
                  <c:v>388687</c:v>
                </c:pt>
                <c:pt idx="18">
                  <c:v>388713</c:v>
                </c:pt>
                <c:pt idx="19">
                  <c:v>388730</c:v>
                </c:pt>
                <c:pt idx="20">
                  <c:v>388725</c:v>
                </c:pt>
                <c:pt idx="21">
                  <c:v>388733</c:v>
                </c:pt>
                <c:pt idx="22">
                  <c:v>388741</c:v>
                </c:pt>
                <c:pt idx="23">
                  <c:v>388749</c:v>
                </c:pt>
                <c:pt idx="24">
                  <c:v>388757</c:v>
                </c:pt>
                <c:pt idx="25">
                  <c:v>388763</c:v>
                </c:pt>
                <c:pt idx="26">
                  <c:v>388770</c:v>
                </c:pt>
                <c:pt idx="27">
                  <c:v>388790</c:v>
                </c:pt>
                <c:pt idx="28">
                  <c:v>388824</c:v>
                </c:pt>
                <c:pt idx="29">
                  <c:v>388840</c:v>
                </c:pt>
                <c:pt idx="30">
                  <c:v>388836</c:v>
                </c:pt>
                <c:pt idx="31">
                  <c:v>388825</c:v>
                </c:pt>
                <c:pt idx="32">
                  <c:v>388823</c:v>
                </c:pt>
                <c:pt idx="33">
                  <c:v>388846</c:v>
                </c:pt>
                <c:pt idx="34">
                  <c:v>388855</c:v>
                </c:pt>
                <c:pt idx="35">
                  <c:v>388882</c:v>
                </c:pt>
                <c:pt idx="36">
                  <c:v>388914</c:v>
                </c:pt>
                <c:pt idx="37">
                  <c:v>388942</c:v>
                </c:pt>
                <c:pt idx="38">
                  <c:v>388961</c:v>
                </c:pt>
                <c:pt idx="39">
                  <c:v>388997</c:v>
                </c:pt>
                <c:pt idx="40">
                  <c:v>389017</c:v>
                </c:pt>
                <c:pt idx="41">
                  <c:v>389068</c:v>
                </c:pt>
                <c:pt idx="42">
                  <c:v>389105</c:v>
                </c:pt>
                <c:pt idx="43">
                  <c:v>389129</c:v>
                </c:pt>
                <c:pt idx="44">
                  <c:v>389152</c:v>
                </c:pt>
                <c:pt idx="45">
                  <c:v>389182</c:v>
                </c:pt>
                <c:pt idx="46">
                  <c:v>389193</c:v>
                </c:pt>
                <c:pt idx="47">
                  <c:v>389216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A2-46AF-A345-5313BF897B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624192"/>
        <c:axId val="283236344"/>
      </c:lineChart>
      <c:dateAx>
        <c:axId val="285624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36344"/>
        <c:crosses val="autoZero"/>
        <c:auto val="1"/>
        <c:lblOffset val="100"/>
        <c:baseTimeUnit val="days"/>
      </c:dateAx>
      <c:valAx>
        <c:axId val="283236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2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@UNICEF_france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  <c:pt idx="28">
                  <c:v>43525</c:v>
                </c:pt>
                <c:pt idx="29">
                  <c:v>43526</c:v>
                </c:pt>
                <c:pt idx="30">
                  <c:v>43527</c:v>
                </c:pt>
                <c:pt idx="31">
                  <c:v>43528</c:v>
                </c:pt>
                <c:pt idx="32">
                  <c:v>43529</c:v>
                </c:pt>
                <c:pt idx="33">
                  <c:v>43530</c:v>
                </c:pt>
                <c:pt idx="34">
                  <c:v>43531</c:v>
                </c:pt>
                <c:pt idx="35">
                  <c:v>43532</c:v>
                </c:pt>
                <c:pt idx="36">
                  <c:v>43533</c:v>
                </c:pt>
                <c:pt idx="37">
                  <c:v>43534</c:v>
                </c:pt>
                <c:pt idx="38">
                  <c:v>43535</c:v>
                </c:pt>
                <c:pt idx="39">
                  <c:v>43536</c:v>
                </c:pt>
                <c:pt idx="40">
                  <c:v>43537</c:v>
                </c:pt>
                <c:pt idx="41">
                  <c:v>43538</c:v>
                </c:pt>
                <c:pt idx="42">
                  <c:v>43539</c:v>
                </c:pt>
                <c:pt idx="43">
                  <c:v>43540</c:v>
                </c:pt>
                <c:pt idx="44">
                  <c:v>43541</c:v>
                </c:pt>
                <c:pt idx="45">
                  <c:v>43542</c:v>
                </c:pt>
                <c:pt idx="46">
                  <c:v>43543</c:v>
                </c:pt>
                <c:pt idx="47">
                  <c:v>43544</c:v>
                </c:pt>
              </c:numCache>
            </c:numRef>
          </c:cat>
          <c:val>
            <c:numRef>
              <c:f>Sheet1!$B$2:$B$49</c:f>
              <c:numCache>
                <c:formatCode>General</c:formatCode>
                <c:ptCount val="48"/>
                <c:pt idx="0">
                  <c:v>177661</c:v>
                </c:pt>
                <c:pt idx="1">
                  <c:v>177629</c:v>
                </c:pt>
                <c:pt idx="2">
                  <c:v>177659</c:v>
                </c:pt>
                <c:pt idx="3">
                  <c:v>177663</c:v>
                </c:pt>
                <c:pt idx="4">
                  <c:v>177671</c:v>
                </c:pt>
                <c:pt idx="5">
                  <c:v>177691</c:v>
                </c:pt>
                <c:pt idx="6">
                  <c:v>177684</c:v>
                </c:pt>
                <c:pt idx="7">
                  <c:v>177666</c:v>
                </c:pt>
                <c:pt idx="8">
                  <c:v>177666</c:v>
                </c:pt>
                <c:pt idx="9">
                  <c:v>177676</c:v>
                </c:pt>
                <c:pt idx="10">
                  <c:v>177689</c:v>
                </c:pt>
                <c:pt idx="11">
                  <c:v>177741</c:v>
                </c:pt>
                <c:pt idx="12">
                  <c:v>177765</c:v>
                </c:pt>
                <c:pt idx="13">
                  <c:v>177764</c:v>
                </c:pt>
                <c:pt idx="14">
                  <c:v>177815</c:v>
                </c:pt>
                <c:pt idx="15">
                  <c:v>177835</c:v>
                </c:pt>
                <c:pt idx="16">
                  <c:v>177830</c:v>
                </c:pt>
                <c:pt idx="17">
                  <c:v>177865</c:v>
                </c:pt>
                <c:pt idx="18">
                  <c:v>177885</c:v>
                </c:pt>
                <c:pt idx="19">
                  <c:v>177892</c:v>
                </c:pt>
                <c:pt idx="20">
                  <c:v>177914</c:v>
                </c:pt>
                <c:pt idx="21">
                  <c:v>177932</c:v>
                </c:pt>
                <c:pt idx="22">
                  <c:v>177948</c:v>
                </c:pt>
                <c:pt idx="23">
                  <c:v>177956</c:v>
                </c:pt>
                <c:pt idx="24">
                  <c:v>177967</c:v>
                </c:pt>
                <c:pt idx="25">
                  <c:v>177984</c:v>
                </c:pt>
                <c:pt idx="26">
                  <c:v>177960</c:v>
                </c:pt>
                <c:pt idx="27">
                  <c:v>178016</c:v>
                </c:pt>
                <c:pt idx="28">
                  <c:v>178043</c:v>
                </c:pt>
                <c:pt idx="29">
                  <c:v>178060</c:v>
                </c:pt>
                <c:pt idx="30">
                  <c:v>178078</c:v>
                </c:pt>
                <c:pt idx="31">
                  <c:v>178094</c:v>
                </c:pt>
                <c:pt idx="32">
                  <c:v>178118</c:v>
                </c:pt>
                <c:pt idx="33">
                  <c:v>178141</c:v>
                </c:pt>
                <c:pt idx="34">
                  <c:v>178155</c:v>
                </c:pt>
                <c:pt idx="35">
                  <c:v>178171</c:v>
                </c:pt>
                <c:pt idx="36">
                  <c:v>178184</c:v>
                </c:pt>
                <c:pt idx="37">
                  <c:v>178168</c:v>
                </c:pt>
                <c:pt idx="38">
                  <c:v>178210</c:v>
                </c:pt>
                <c:pt idx="39">
                  <c:v>178222</c:v>
                </c:pt>
                <c:pt idx="40">
                  <c:v>178257</c:v>
                </c:pt>
                <c:pt idx="41">
                  <c:v>178250</c:v>
                </c:pt>
                <c:pt idx="42">
                  <c:v>178302</c:v>
                </c:pt>
                <c:pt idx="43">
                  <c:v>178310</c:v>
                </c:pt>
                <c:pt idx="44">
                  <c:v>178333</c:v>
                </c:pt>
                <c:pt idx="45">
                  <c:v>178318</c:v>
                </c:pt>
                <c:pt idx="46">
                  <c:v>178369</c:v>
                </c:pt>
                <c:pt idx="47">
                  <c:v>178406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70-4CF8-AF2E-8FF1CD98C9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882512"/>
        <c:axId val="346880216"/>
      </c:lineChart>
      <c:dateAx>
        <c:axId val="346882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880216"/>
        <c:crosses val="autoZero"/>
        <c:auto val="1"/>
        <c:lblOffset val="100"/>
        <c:baseTimeUnit val="days"/>
      </c:dateAx>
      <c:valAx>
        <c:axId val="34688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88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unicef_france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  <c:pt idx="28">
                  <c:v>43525</c:v>
                </c:pt>
                <c:pt idx="29">
                  <c:v>43526</c:v>
                </c:pt>
                <c:pt idx="30">
                  <c:v>43527</c:v>
                </c:pt>
                <c:pt idx="31">
                  <c:v>43528</c:v>
                </c:pt>
                <c:pt idx="32">
                  <c:v>43529</c:v>
                </c:pt>
                <c:pt idx="33">
                  <c:v>43530</c:v>
                </c:pt>
                <c:pt idx="34">
                  <c:v>43531</c:v>
                </c:pt>
                <c:pt idx="35">
                  <c:v>43532</c:v>
                </c:pt>
                <c:pt idx="36">
                  <c:v>43533</c:v>
                </c:pt>
                <c:pt idx="37">
                  <c:v>43534</c:v>
                </c:pt>
                <c:pt idx="38">
                  <c:v>43535</c:v>
                </c:pt>
                <c:pt idx="39">
                  <c:v>43536</c:v>
                </c:pt>
                <c:pt idx="40">
                  <c:v>43537</c:v>
                </c:pt>
                <c:pt idx="41">
                  <c:v>43538</c:v>
                </c:pt>
                <c:pt idx="42">
                  <c:v>43539</c:v>
                </c:pt>
                <c:pt idx="43">
                  <c:v>43540</c:v>
                </c:pt>
                <c:pt idx="44">
                  <c:v>43541</c:v>
                </c:pt>
                <c:pt idx="45">
                  <c:v>43542</c:v>
                </c:pt>
                <c:pt idx="46">
                  <c:v>43543</c:v>
                </c:pt>
                <c:pt idx="47">
                  <c:v>43544</c:v>
                </c:pt>
              </c:numCache>
            </c:numRef>
          </c:cat>
          <c:val>
            <c:numRef>
              <c:f>Sheet1!$B$2:$B$49</c:f>
              <c:numCache>
                <c:formatCode>General</c:formatCode>
                <c:ptCount val="48"/>
                <c:pt idx="0">
                  <c:v>48302</c:v>
                </c:pt>
                <c:pt idx="1">
                  <c:v>48348</c:v>
                </c:pt>
                <c:pt idx="2">
                  <c:v>48366</c:v>
                </c:pt>
                <c:pt idx="3">
                  <c:v>48399</c:v>
                </c:pt>
                <c:pt idx="4">
                  <c:v>48440</c:v>
                </c:pt>
                <c:pt idx="5">
                  <c:v>48517</c:v>
                </c:pt>
                <c:pt idx="6">
                  <c:v>48597</c:v>
                </c:pt>
                <c:pt idx="7">
                  <c:v>48652</c:v>
                </c:pt>
                <c:pt idx="8">
                  <c:v>48701</c:v>
                </c:pt>
                <c:pt idx="9">
                  <c:v>48744</c:v>
                </c:pt>
                <c:pt idx="10">
                  <c:v>48801</c:v>
                </c:pt>
                <c:pt idx="11">
                  <c:v>48846</c:v>
                </c:pt>
                <c:pt idx="12">
                  <c:v>48873</c:v>
                </c:pt>
                <c:pt idx="13">
                  <c:v>48904</c:v>
                </c:pt>
                <c:pt idx="14">
                  <c:v>48958</c:v>
                </c:pt>
                <c:pt idx="15">
                  <c:v>49014</c:v>
                </c:pt>
                <c:pt idx="16">
                  <c:v>49039</c:v>
                </c:pt>
                <c:pt idx="17">
                  <c:v>49088</c:v>
                </c:pt>
                <c:pt idx="18">
                  <c:v>49145</c:v>
                </c:pt>
                <c:pt idx="19">
                  <c:v>49197</c:v>
                </c:pt>
                <c:pt idx="20">
                  <c:v>49261</c:v>
                </c:pt>
                <c:pt idx="21">
                  <c:v>49323</c:v>
                </c:pt>
                <c:pt idx="22">
                  <c:v>49361</c:v>
                </c:pt>
                <c:pt idx="23">
                  <c:v>49409</c:v>
                </c:pt>
                <c:pt idx="24">
                  <c:v>49455</c:v>
                </c:pt>
                <c:pt idx="25">
                  <c:v>49493</c:v>
                </c:pt>
                <c:pt idx="26">
                  <c:v>49544</c:v>
                </c:pt>
                <c:pt idx="27">
                  <c:v>49612</c:v>
                </c:pt>
                <c:pt idx="28">
                  <c:v>49665</c:v>
                </c:pt>
                <c:pt idx="29">
                  <c:v>49692</c:v>
                </c:pt>
                <c:pt idx="30">
                  <c:v>49733</c:v>
                </c:pt>
                <c:pt idx="31">
                  <c:v>49787</c:v>
                </c:pt>
                <c:pt idx="32">
                  <c:v>49831</c:v>
                </c:pt>
                <c:pt idx="33">
                  <c:v>49905</c:v>
                </c:pt>
                <c:pt idx="34">
                  <c:v>49991</c:v>
                </c:pt>
                <c:pt idx="35">
                  <c:v>50065</c:v>
                </c:pt>
                <c:pt idx="36">
                  <c:v>50169</c:v>
                </c:pt>
                <c:pt idx="37">
                  <c:v>50234</c:v>
                </c:pt>
                <c:pt idx="38">
                  <c:v>50288</c:v>
                </c:pt>
                <c:pt idx="39">
                  <c:v>50340</c:v>
                </c:pt>
                <c:pt idx="40">
                  <c:v>50430</c:v>
                </c:pt>
                <c:pt idx="41">
                  <c:v>50508</c:v>
                </c:pt>
                <c:pt idx="42">
                  <c:v>50609</c:v>
                </c:pt>
                <c:pt idx="43">
                  <c:v>50679</c:v>
                </c:pt>
                <c:pt idx="44">
                  <c:v>50747</c:v>
                </c:pt>
                <c:pt idx="45">
                  <c:v>50799</c:v>
                </c:pt>
                <c:pt idx="46">
                  <c:v>50900</c:v>
                </c:pt>
                <c:pt idx="47">
                  <c:v>51001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D1-4E71-87B6-2D0CF569F4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946728"/>
        <c:axId val="348950664"/>
      </c:lineChart>
      <c:dateAx>
        <c:axId val="348946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50664"/>
        <c:crosses val="autoZero"/>
        <c:auto val="1"/>
        <c:lblOffset val="100"/>
        <c:baseTimeUnit val="days"/>
      </c:dateAx>
      <c:valAx>
        <c:axId val="348950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4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9D54B-EE72-4D0A-A694-C9C3383FC5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bonjour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D6AF3D-42C6-4586-9C97-6FEE04C485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Bonjour</a:t>
            </a:r>
          </a:p>
        </p:txBody>
      </p:sp>
    </p:spTree>
    <p:extLst>
      <p:ext uri="{BB962C8B-B14F-4D97-AF65-F5344CB8AC3E}">
        <p14:creationId xmlns:p14="http://schemas.microsoft.com/office/powerpoint/2010/main" val="1415316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D5D1F-CD1E-4220-8F89-0B377C8DC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UNICEF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9A0FB4-40F3-459B-9E92-CAD2DB7CDD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32452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BEDDF-C46A-417D-9F88-23F978C824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02/01/2019 - 03/20/2019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2364A-3CE0-4E3D-9B02-5472EDDDF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761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4A3AB-E492-475D-A6FF-D6C4DFA39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UNICEF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F51F47-5B5F-470E-BA1E-1B97D1D45E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126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55A8D-4346-4F98-B155-ABA86EBEE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02/01/2019 - 03/20/2019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98AAD-1787-4A18-B6A6-E4DF4A0F4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512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BEB16-CF34-41FB-A131-5742B464C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UNICEF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F227D8-E1B2-47F4-8DD4-2C9430C3AF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3299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BAE10-BC27-4495-937D-71852B7585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02/01/2019 - 03/20/2019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1E65F-AE0D-4A79-9047-8EB87653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5417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bonjour</vt:lpstr>
      <vt:lpstr>Facebook Fans Total | UNICEF</vt:lpstr>
      <vt:lpstr>Twitter Followers Total | UNICEF</vt:lpstr>
      <vt:lpstr>Instagram Followers Total | UNICEF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bonjour</dc:title>
  <dc:creator>Frederik Peiniger</dc:creator>
  <cp:lastModifiedBy>Frederik Peiniger</cp:lastModifiedBy>
  <cp:revision>1</cp:revision>
  <dcterms:created xsi:type="dcterms:W3CDTF">2019-03-22T09:47:12Z</dcterms:created>
  <dcterms:modified xsi:type="dcterms:W3CDTF">2019-03-22T09:47:19Z</dcterms:modified>
</cp:coreProperties>
</file>