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netflix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15151628</c:v>
                </c:pt>
                <c:pt idx="1">
                  <c:v>15173588</c:v>
                </c:pt>
                <c:pt idx="2">
                  <c:v>15193959</c:v>
                </c:pt>
                <c:pt idx="3">
                  <c:v>15213162</c:v>
                </c:pt>
                <c:pt idx="4">
                  <c:v>15239261</c:v>
                </c:pt>
                <c:pt idx="5">
                  <c:v>15264083</c:v>
                </c:pt>
                <c:pt idx="6">
                  <c:v>15291410</c:v>
                </c:pt>
                <c:pt idx="7">
                  <c:v>15314867</c:v>
                </c:pt>
                <c:pt idx="8">
                  <c:v>15339431</c:v>
                </c:pt>
                <c:pt idx="9">
                  <c:v>15364516</c:v>
                </c:pt>
                <c:pt idx="10">
                  <c:v>15397132</c:v>
                </c:pt>
                <c:pt idx="11">
                  <c:v>15423526</c:v>
                </c:pt>
                <c:pt idx="12">
                  <c:v>15449290</c:v>
                </c:pt>
                <c:pt idx="13">
                  <c:v>15470863</c:v>
                </c:pt>
                <c:pt idx="14">
                  <c:v>15491663</c:v>
                </c:pt>
                <c:pt idx="15">
                  <c:v>15516214</c:v>
                </c:pt>
                <c:pt idx="16">
                  <c:v>15540505</c:v>
                </c:pt>
                <c:pt idx="17">
                  <c:v>15562529</c:v>
                </c:pt>
                <c:pt idx="18">
                  <c:v>15588654</c:v>
                </c:pt>
                <c:pt idx="19">
                  <c:v>15613336</c:v>
                </c:pt>
                <c:pt idx="20">
                  <c:v>15637411</c:v>
                </c:pt>
                <c:pt idx="21">
                  <c:v>15660901</c:v>
                </c:pt>
                <c:pt idx="22">
                  <c:v>15687051</c:v>
                </c:pt>
                <c:pt idx="23">
                  <c:v>15730211</c:v>
                </c:pt>
                <c:pt idx="24">
                  <c:v>15770522</c:v>
                </c:pt>
                <c:pt idx="25">
                  <c:v>15821969</c:v>
                </c:pt>
                <c:pt idx="26">
                  <c:v>15871486</c:v>
                </c:pt>
                <c:pt idx="27">
                  <c:v>15922389</c:v>
                </c:pt>
                <c:pt idx="28">
                  <c:v>15984111</c:v>
                </c:pt>
                <c:pt idx="29">
                  <c:v>16055759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8C-47A8-BACE-C0FD0BBC54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spotify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3869631</c:v>
                </c:pt>
                <c:pt idx="1">
                  <c:v>3872810</c:v>
                </c:pt>
                <c:pt idx="2">
                  <c:v>3876499</c:v>
                </c:pt>
                <c:pt idx="3">
                  <c:v>3880844</c:v>
                </c:pt>
                <c:pt idx="4">
                  <c:v>3886744</c:v>
                </c:pt>
                <c:pt idx="5">
                  <c:v>3890785</c:v>
                </c:pt>
                <c:pt idx="6">
                  <c:v>3893539</c:v>
                </c:pt>
                <c:pt idx="7">
                  <c:v>3896830</c:v>
                </c:pt>
                <c:pt idx="8">
                  <c:v>3900762</c:v>
                </c:pt>
                <c:pt idx="9">
                  <c:v>3904638</c:v>
                </c:pt>
                <c:pt idx="10">
                  <c:v>3910499</c:v>
                </c:pt>
                <c:pt idx="11">
                  <c:v>3919098</c:v>
                </c:pt>
                <c:pt idx="12">
                  <c:v>3925206</c:v>
                </c:pt>
                <c:pt idx="13">
                  <c:v>3929498</c:v>
                </c:pt>
                <c:pt idx="14">
                  <c:v>3934388</c:v>
                </c:pt>
                <c:pt idx="15">
                  <c:v>3938877</c:v>
                </c:pt>
                <c:pt idx="16">
                  <c:v>3943219</c:v>
                </c:pt>
                <c:pt idx="17">
                  <c:v>3949346</c:v>
                </c:pt>
                <c:pt idx="18">
                  <c:v>3954456</c:v>
                </c:pt>
                <c:pt idx="19">
                  <c:v>3958698</c:v>
                </c:pt>
                <c:pt idx="20">
                  <c:v>3961563</c:v>
                </c:pt>
                <c:pt idx="21">
                  <c:v>3964826</c:v>
                </c:pt>
                <c:pt idx="22">
                  <c:v>3968842</c:v>
                </c:pt>
                <c:pt idx="23">
                  <c:v>3973444</c:v>
                </c:pt>
                <c:pt idx="24">
                  <c:v>3976701</c:v>
                </c:pt>
                <c:pt idx="25">
                  <c:v>3979925</c:v>
                </c:pt>
                <c:pt idx="26">
                  <c:v>3981974</c:v>
                </c:pt>
                <c:pt idx="27">
                  <c:v>3983781</c:v>
                </c:pt>
                <c:pt idx="28">
                  <c:v>3986531</c:v>
                </c:pt>
                <c:pt idx="29">
                  <c:v>3988831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8C-47A8-BACE-C0FD0BBC54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amazonprimevideo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405788</c:v>
                </c:pt>
                <c:pt idx="1">
                  <c:v>406489</c:v>
                </c:pt>
                <c:pt idx="2">
                  <c:v>407121</c:v>
                </c:pt>
                <c:pt idx="3">
                  <c:v>408067</c:v>
                </c:pt>
                <c:pt idx="4">
                  <c:v>408904</c:v>
                </c:pt>
                <c:pt idx="5">
                  <c:v>409512</c:v>
                </c:pt>
                <c:pt idx="6">
                  <c:v>409938</c:v>
                </c:pt>
                <c:pt idx="7">
                  <c:v>410487</c:v>
                </c:pt>
                <c:pt idx="8">
                  <c:v>411088</c:v>
                </c:pt>
                <c:pt idx="9">
                  <c:v>411596</c:v>
                </c:pt>
                <c:pt idx="10">
                  <c:v>412180</c:v>
                </c:pt>
                <c:pt idx="11">
                  <c:v>412798</c:v>
                </c:pt>
                <c:pt idx="12">
                  <c:v>413265</c:v>
                </c:pt>
                <c:pt idx="13">
                  <c:v>414214</c:v>
                </c:pt>
                <c:pt idx="14">
                  <c:v>414930</c:v>
                </c:pt>
                <c:pt idx="15">
                  <c:v>416238</c:v>
                </c:pt>
                <c:pt idx="16">
                  <c:v>417512</c:v>
                </c:pt>
                <c:pt idx="17">
                  <c:v>418351</c:v>
                </c:pt>
                <c:pt idx="18">
                  <c:v>418950</c:v>
                </c:pt>
                <c:pt idx="19">
                  <c:v>419650</c:v>
                </c:pt>
                <c:pt idx="20">
                  <c:v>420257</c:v>
                </c:pt>
                <c:pt idx="21">
                  <c:v>420865</c:v>
                </c:pt>
                <c:pt idx="22">
                  <c:v>421478</c:v>
                </c:pt>
                <c:pt idx="23">
                  <c:v>422273</c:v>
                </c:pt>
                <c:pt idx="24">
                  <c:v>423030</c:v>
                </c:pt>
                <c:pt idx="25">
                  <c:v>423698</c:v>
                </c:pt>
                <c:pt idx="26">
                  <c:v>424362</c:v>
                </c:pt>
                <c:pt idx="27">
                  <c:v>424992</c:v>
                </c:pt>
                <c:pt idx="28">
                  <c:v>425712</c:v>
                </c:pt>
                <c:pt idx="29">
                  <c:v>426809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8C-47A8-BACE-C0FD0BBC5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17688"/>
        <c:axId val="41220640"/>
      </c:lineChart>
      <c:dateAx>
        <c:axId val="4121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20640"/>
        <c:crosses val="autoZero"/>
        <c:auto val="1"/>
        <c:lblOffset val="100"/>
        <c:baseTimeUnit val="days"/>
      </c:dateAx>
      <c:valAx>
        <c:axId val="4122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netflix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0.108541677678524</c:v>
                </c:pt>
                <c:pt idx="1">
                  <c:v>0.14493492052471199</c:v>
                </c:pt>
                <c:pt idx="2">
                  <c:v>0.13425301912771101</c:v>
                </c:pt>
                <c:pt idx="3">
                  <c:v>0.126385756339082</c:v>
                </c:pt>
                <c:pt idx="4">
                  <c:v>0.17155539394111499</c:v>
                </c:pt>
                <c:pt idx="5">
                  <c:v>0.162881914024571</c:v>
                </c:pt>
                <c:pt idx="6">
                  <c:v>0.17902811456148399</c:v>
                </c:pt>
                <c:pt idx="7">
                  <c:v>0.15339984998113301</c:v>
                </c:pt>
                <c:pt idx="8">
                  <c:v>0.16039316567358999</c:v>
                </c:pt>
                <c:pt idx="9">
                  <c:v>0.16353279336111001</c:v>
                </c:pt>
                <c:pt idx="10">
                  <c:v>0.21228133707563601</c:v>
                </c:pt>
                <c:pt idx="11">
                  <c:v>0.17142153486766201</c:v>
                </c:pt>
                <c:pt idx="12">
                  <c:v>0.167043515211762</c:v>
                </c:pt>
                <c:pt idx="13">
                  <c:v>0.139637484958856</c:v>
                </c:pt>
                <c:pt idx="14">
                  <c:v>0.13444628137421899</c:v>
                </c:pt>
                <c:pt idx="15">
                  <c:v>0.15847878952698599</c:v>
                </c:pt>
                <c:pt idx="16">
                  <c:v>0.15655236515814999</c:v>
                </c:pt>
                <c:pt idx="17">
                  <c:v>0.14171997628133701</c:v>
                </c:pt>
                <c:pt idx="18">
                  <c:v>0.16787117312359701</c:v>
                </c:pt>
                <c:pt idx="19">
                  <c:v>0.158333105603601</c:v>
                </c:pt>
                <c:pt idx="20">
                  <c:v>0.15419510602987099</c:v>
                </c:pt>
                <c:pt idx="21">
                  <c:v>0.15021668228839199</c:v>
                </c:pt>
                <c:pt idx="22">
                  <c:v>0.16697634446447199</c:v>
                </c:pt>
                <c:pt idx="23">
                  <c:v>0.27513138065274301</c:v>
                </c:pt>
                <c:pt idx="24">
                  <c:v>0.256264839676976</c:v>
                </c:pt>
                <c:pt idx="25">
                  <c:v>0.32622255623498098</c:v>
                </c:pt>
                <c:pt idx="26">
                  <c:v>0.31296357615161602</c:v>
                </c:pt>
                <c:pt idx="27">
                  <c:v>0.32071981161688301</c:v>
                </c:pt>
                <c:pt idx="28">
                  <c:v>0.38764283425056401</c:v>
                </c:pt>
                <c:pt idx="29">
                  <c:v>0.44824513543480798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E1-4BAE-93C0-491F80B784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spotify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8.4886284192141004E-2</c:v>
                </c:pt>
                <c:pt idx="1">
                  <c:v>8.2152535991157793E-2</c:v>
                </c:pt>
                <c:pt idx="2">
                  <c:v>9.5253833779607097E-2</c:v>
                </c:pt>
                <c:pt idx="3">
                  <c:v>0.112085673180878</c:v>
                </c:pt>
                <c:pt idx="4">
                  <c:v>0.152028785490991</c:v>
                </c:pt>
                <c:pt idx="5">
                  <c:v>0.103968771804883</c:v>
                </c:pt>
                <c:pt idx="6">
                  <c:v>7.0782631268497195E-2</c:v>
                </c:pt>
                <c:pt idx="7">
                  <c:v>8.4524644545746194E-2</c:v>
                </c:pt>
                <c:pt idx="8">
                  <c:v>0.10090252846544499</c:v>
                </c:pt>
                <c:pt idx="9">
                  <c:v>9.9365200953044602E-2</c:v>
                </c:pt>
                <c:pt idx="10">
                  <c:v>0.15010354352951499</c:v>
                </c:pt>
                <c:pt idx="11">
                  <c:v>0.21989521030436299</c:v>
                </c:pt>
                <c:pt idx="12">
                  <c:v>0.155852188437237</c:v>
                </c:pt>
                <c:pt idx="13">
                  <c:v>0.109344579622063</c:v>
                </c:pt>
                <c:pt idx="14">
                  <c:v>0.124443376736672</c:v>
                </c:pt>
                <c:pt idx="15">
                  <c:v>0.114096525304571</c:v>
                </c:pt>
                <c:pt idx="16">
                  <c:v>0.11023446530571999</c:v>
                </c:pt>
                <c:pt idx="17">
                  <c:v>0.15538066741918199</c:v>
                </c:pt>
                <c:pt idx="18">
                  <c:v>0.129388511414295</c:v>
                </c:pt>
                <c:pt idx="19">
                  <c:v>0.10727139207010999</c:v>
                </c:pt>
                <c:pt idx="20">
                  <c:v>7.2372279976901502E-2</c:v>
                </c:pt>
                <c:pt idx="21">
                  <c:v>8.2366480098890305E-2</c:v>
                </c:pt>
                <c:pt idx="22">
                  <c:v>0.101290699768414</c:v>
                </c:pt>
                <c:pt idx="23">
                  <c:v>0.115953217588405</c:v>
                </c:pt>
                <c:pt idx="24">
                  <c:v>8.1969193475483704E-2</c:v>
                </c:pt>
                <c:pt idx="25">
                  <c:v>8.1072225445161697E-2</c:v>
                </c:pt>
                <c:pt idx="26">
                  <c:v>5.1483382224539402E-2</c:v>
                </c:pt>
                <c:pt idx="27">
                  <c:v>4.5379502729048497E-2</c:v>
                </c:pt>
                <c:pt idx="28">
                  <c:v>6.9029898982900906E-2</c:v>
                </c:pt>
                <c:pt idx="29">
                  <c:v>5.7694271034139703E-2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E1-4BAE-93C0-491F80B784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amazonprimevideo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0.179973781597249</c:v>
                </c:pt>
                <c:pt idx="1">
                  <c:v>0.17275030311394099</c:v>
                </c:pt>
                <c:pt idx="2">
                  <c:v>0.15547776200586</c:v>
                </c:pt>
                <c:pt idx="3">
                  <c:v>0.23236335143605999</c:v>
                </c:pt>
                <c:pt idx="4">
                  <c:v>0.20511337598972701</c:v>
                </c:pt>
                <c:pt idx="5">
                  <c:v>0.14869015710288999</c:v>
                </c:pt>
                <c:pt idx="6">
                  <c:v>0.10402625564086</c:v>
                </c:pt>
                <c:pt idx="7">
                  <c:v>0.133922690748357</c:v>
                </c:pt>
                <c:pt idx="8">
                  <c:v>0.14641145761010699</c:v>
                </c:pt>
                <c:pt idx="9">
                  <c:v>0.123574514459191</c:v>
                </c:pt>
                <c:pt idx="10">
                  <c:v>0.14188670443833301</c:v>
                </c:pt>
                <c:pt idx="11">
                  <c:v>0.149934494638265</c:v>
                </c:pt>
                <c:pt idx="12">
                  <c:v>0.11313039307361</c:v>
                </c:pt>
                <c:pt idx="13">
                  <c:v>0.22963473800104001</c:v>
                </c:pt>
                <c:pt idx="14">
                  <c:v>0.17285750843766701</c:v>
                </c:pt>
                <c:pt idx="15">
                  <c:v>0.31523389487383402</c:v>
                </c:pt>
                <c:pt idx="16">
                  <c:v>0.30607488984667403</c:v>
                </c:pt>
                <c:pt idx="17">
                  <c:v>0.20095230795761601</c:v>
                </c:pt>
                <c:pt idx="18">
                  <c:v>0.14318120429973899</c:v>
                </c:pt>
                <c:pt idx="19">
                  <c:v>0.167084377610693</c:v>
                </c:pt>
                <c:pt idx="20">
                  <c:v>0.14464434647920901</c:v>
                </c:pt>
                <c:pt idx="21">
                  <c:v>0.14467337843272099</c:v>
                </c:pt>
                <c:pt idx="22">
                  <c:v>0.14565240635358101</c:v>
                </c:pt>
                <c:pt idx="23">
                  <c:v>0.18862194468038701</c:v>
                </c:pt>
                <c:pt idx="24">
                  <c:v>0.179267914358721</c:v>
                </c:pt>
                <c:pt idx="25">
                  <c:v>0.157908422570503</c:v>
                </c:pt>
                <c:pt idx="26">
                  <c:v>0.156715396343622</c:v>
                </c:pt>
                <c:pt idx="27">
                  <c:v>0.148458156008314</c:v>
                </c:pt>
                <c:pt idx="28">
                  <c:v>0.169414953693246</c:v>
                </c:pt>
                <c:pt idx="29">
                  <c:v>0.25768594730709998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E1-4BAE-93C0-491F80B78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17032"/>
        <c:axId val="41219000"/>
      </c:lineChart>
      <c:dateAx>
        <c:axId val="4121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19000"/>
        <c:crosses val="autoZero"/>
        <c:auto val="1"/>
        <c:lblOffset val="100"/>
        <c:baseTimeUnit val="days"/>
      </c:dateAx>
      <c:valAx>
        <c:axId val="4121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1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netflix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11.517099999999999</c:v>
                </c:pt>
                <c:pt idx="1">
                  <c:v>1.5205</c:v>
                </c:pt>
                <c:pt idx="2">
                  <c:v>1.1313</c:v>
                </c:pt>
                <c:pt idx="3">
                  <c:v>1.6016999999999999</c:v>
                </c:pt>
                <c:pt idx="4">
                  <c:v>0.72040000000000004</c:v>
                </c:pt>
                <c:pt idx="5">
                  <c:v>3.6358999999999999</c:v>
                </c:pt>
                <c:pt idx="6">
                  <c:v>1.3061</c:v>
                </c:pt>
                <c:pt idx="7">
                  <c:v>3.3039000000000001</c:v>
                </c:pt>
                <c:pt idx="8">
                  <c:v>0.55159999999999998</c:v>
                </c:pt>
                <c:pt idx="9">
                  <c:v>0.89659999999999995</c:v>
                </c:pt>
                <c:pt idx="10">
                  <c:v>2.5474000000000001</c:v>
                </c:pt>
                <c:pt idx="11">
                  <c:v>1.2243999999999999</c:v>
                </c:pt>
                <c:pt idx="12">
                  <c:v>1.6289</c:v>
                </c:pt>
                <c:pt idx="13">
                  <c:v>1.4278</c:v>
                </c:pt>
                <c:pt idx="14">
                  <c:v>1.0547</c:v>
                </c:pt>
                <c:pt idx="15">
                  <c:v>1.9922</c:v>
                </c:pt>
                <c:pt idx="16">
                  <c:v>2.0920000000000001</c:v>
                </c:pt>
                <c:pt idx="17">
                  <c:v>1.5442</c:v>
                </c:pt>
                <c:pt idx="18">
                  <c:v>3.7475000000000001</c:v>
                </c:pt>
                <c:pt idx="19">
                  <c:v>2.1214</c:v>
                </c:pt>
                <c:pt idx="20">
                  <c:v>1.7821</c:v>
                </c:pt>
                <c:pt idx="21">
                  <c:v>2.4379</c:v>
                </c:pt>
                <c:pt idx="22">
                  <c:v>1.9197</c:v>
                </c:pt>
                <c:pt idx="23">
                  <c:v>3.8243999999999998</c:v>
                </c:pt>
                <c:pt idx="24">
                  <c:v>6.2359</c:v>
                </c:pt>
                <c:pt idx="25">
                  <c:v>3.1232000000000002</c:v>
                </c:pt>
                <c:pt idx="26">
                  <c:v>5.5102000000000002</c:v>
                </c:pt>
                <c:pt idx="27">
                  <c:v>5.258</c:v>
                </c:pt>
                <c:pt idx="28">
                  <c:v>4.5785</c:v>
                </c:pt>
                <c:pt idx="29">
                  <c:v>2.35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84-466E-95EC-6B87522486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spotify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0.30940000000000001</c:v>
                </c:pt>
                <c:pt idx="2">
                  <c:v>0</c:v>
                </c:pt>
                <c:pt idx="3">
                  <c:v>0.33960000000000001</c:v>
                </c:pt>
                <c:pt idx="4">
                  <c:v>0.23699999999999999</c:v>
                </c:pt>
                <c:pt idx="5">
                  <c:v>0</c:v>
                </c:pt>
                <c:pt idx="6">
                  <c:v>0.27160000000000001</c:v>
                </c:pt>
                <c:pt idx="7">
                  <c:v>0.2442</c:v>
                </c:pt>
                <c:pt idx="8">
                  <c:v>0.61570000000000003</c:v>
                </c:pt>
                <c:pt idx="9">
                  <c:v>0</c:v>
                </c:pt>
                <c:pt idx="10">
                  <c:v>1.7267999999999999</c:v>
                </c:pt>
                <c:pt idx="11">
                  <c:v>0.26029999999999998</c:v>
                </c:pt>
                <c:pt idx="12">
                  <c:v>0</c:v>
                </c:pt>
                <c:pt idx="13">
                  <c:v>0.76629999999999998</c:v>
                </c:pt>
                <c:pt idx="14">
                  <c:v>0.1971</c:v>
                </c:pt>
                <c:pt idx="15">
                  <c:v>0.28970000000000001</c:v>
                </c:pt>
                <c:pt idx="16">
                  <c:v>0.25059999999999999</c:v>
                </c:pt>
                <c:pt idx="17">
                  <c:v>0.46229999999999999</c:v>
                </c:pt>
                <c:pt idx="18">
                  <c:v>0.4325</c:v>
                </c:pt>
                <c:pt idx="19">
                  <c:v>0</c:v>
                </c:pt>
                <c:pt idx="20">
                  <c:v>0.3639</c:v>
                </c:pt>
                <c:pt idx="21">
                  <c:v>0.47499999999999998</c:v>
                </c:pt>
                <c:pt idx="22">
                  <c:v>0.53469999999999995</c:v>
                </c:pt>
                <c:pt idx="23">
                  <c:v>0.215</c:v>
                </c:pt>
                <c:pt idx="24">
                  <c:v>0.45529999999999998</c:v>
                </c:pt>
                <c:pt idx="25">
                  <c:v>0</c:v>
                </c:pt>
                <c:pt idx="26">
                  <c:v>0.19170000000000001</c:v>
                </c:pt>
                <c:pt idx="27">
                  <c:v>0.1847</c:v>
                </c:pt>
                <c:pt idx="28">
                  <c:v>0.20419999999999999</c:v>
                </c:pt>
                <c:pt idx="29">
                  <c:v>0.48049999999999998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84-466E-95EC-6B87522486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amazonprimevideo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0.3448</c:v>
                </c:pt>
                <c:pt idx="1">
                  <c:v>0.70299999999999996</c:v>
                </c:pt>
                <c:pt idx="2">
                  <c:v>0.39419999999999999</c:v>
                </c:pt>
                <c:pt idx="3">
                  <c:v>0.30890000000000001</c:v>
                </c:pt>
                <c:pt idx="4">
                  <c:v>0.45040000000000002</c:v>
                </c:pt>
                <c:pt idx="5">
                  <c:v>0.70620000000000005</c:v>
                </c:pt>
                <c:pt idx="6">
                  <c:v>0.44650000000000001</c:v>
                </c:pt>
                <c:pt idx="7">
                  <c:v>0.245</c:v>
                </c:pt>
                <c:pt idx="8">
                  <c:v>0.50339999999999996</c:v>
                </c:pt>
                <c:pt idx="9">
                  <c:v>0.25390000000000001</c:v>
                </c:pt>
                <c:pt idx="10">
                  <c:v>0.87780000000000002</c:v>
                </c:pt>
                <c:pt idx="11">
                  <c:v>0.84850000000000003</c:v>
                </c:pt>
                <c:pt idx="12">
                  <c:v>0.98809999999999998</c:v>
                </c:pt>
                <c:pt idx="13">
                  <c:v>0.62009999999999998</c:v>
                </c:pt>
                <c:pt idx="14">
                  <c:v>0.33360000000000001</c:v>
                </c:pt>
                <c:pt idx="15">
                  <c:v>0.53480000000000005</c:v>
                </c:pt>
                <c:pt idx="16">
                  <c:v>0.7036</c:v>
                </c:pt>
                <c:pt idx="17">
                  <c:v>0.24349999999999999</c:v>
                </c:pt>
                <c:pt idx="18">
                  <c:v>0.52569999999999995</c:v>
                </c:pt>
                <c:pt idx="19">
                  <c:v>0.2397</c:v>
                </c:pt>
                <c:pt idx="20">
                  <c:v>0.4229</c:v>
                </c:pt>
                <c:pt idx="21">
                  <c:v>0.48980000000000001</c:v>
                </c:pt>
                <c:pt idx="22">
                  <c:v>0</c:v>
                </c:pt>
                <c:pt idx="23">
                  <c:v>0.3251</c:v>
                </c:pt>
                <c:pt idx="24">
                  <c:v>0.49840000000000001</c:v>
                </c:pt>
                <c:pt idx="25">
                  <c:v>0.46949999999999997</c:v>
                </c:pt>
                <c:pt idx="26">
                  <c:v>0.30399999999999999</c:v>
                </c:pt>
                <c:pt idx="27">
                  <c:v>0.4</c:v>
                </c:pt>
                <c:pt idx="28">
                  <c:v>0.20069999999999999</c:v>
                </c:pt>
                <c:pt idx="29">
                  <c:v>0.23069999999999999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84-466E-95EC-6B8752248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78128"/>
        <c:axId val="378280424"/>
      </c:lineChart>
      <c:dateAx>
        <c:axId val="37827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80424"/>
        <c:crosses val="autoZero"/>
        <c:auto val="1"/>
        <c:lblOffset val="100"/>
        <c:baseTimeUnit val="days"/>
      </c:dateAx>
      <c:valAx>
        <c:axId val="37828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7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netflix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1744079</c:v>
                </c:pt>
                <c:pt idx="1">
                  <c:v>230553</c:v>
                </c:pt>
                <c:pt idx="2">
                  <c:v>171779</c:v>
                </c:pt>
                <c:pt idx="3">
                  <c:v>243522</c:v>
                </c:pt>
                <c:pt idx="4">
                  <c:v>109689</c:v>
                </c:pt>
                <c:pt idx="5">
                  <c:v>554531</c:v>
                </c:pt>
                <c:pt idx="6">
                  <c:v>199545</c:v>
                </c:pt>
                <c:pt idx="7">
                  <c:v>505593</c:v>
                </c:pt>
                <c:pt idx="8">
                  <c:v>84546</c:v>
                </c:pt>
                <c:pt idx="9">
                  <c:v>137640</c:v>
                </c:pt>
                <c:pt idx="10">
                  <c:v>391817</c:v>
                </c:pt>
                <c:pt idx="11">
                  <c:v>188686</c:v>
                </c:pt>
                <c:pt idx="12">
                  <c:v>251447</c:v>
                </c:pt>
                <c:pt idx="13">
                  <c:v>220740</c:v>
                </c:pt>
                <c:pt idx="14">
                  <c:v>163276</c:v>
                </c:pt>
                <c:pt idx="15">
                  <c:v>308874</c:v>
                </c:pt>
                <c:pt idx="16">
                  <c:v>324856</c:v>
                </c:pt>
                <c:pt idx="17">
                  <c:v>240140</c:v>
                </c:pt>
                <c:pt idx="18">
                  <c:v>583693</c:v>
                </c:pt>
                <c:pt idx="19">
                  <c:v>330957</c:v>
                </c:pt>
                <c:pt idx="20">
                  <c:v>278467</c:v>
                </c:pt>
                <c:pt idx="21">
                  <c:v>381514</c:v>
                </c:pt>
                <c:pt idx="22">
                  <c:v>300889</c:v>
                </c:pt>
                <c:pt idx="23">
                  <c:v>600768</c:v>
                </c:pt>
                <c:pt idx="24">
                  <c:v>982176</c:v>
                </c:pt>
                <c:pt idx="25">
                  <c:v>493347</c:v>
                </c:pt>
                <c:pt idx="26">
                  <c:v>873185</c:v>
                </c:pt>
                <c:pt idx="27">
                  <c:v>835853</c:v>
                </c:pt>
                <c:pt idx="28">
                  <c:v>730413</c:v>
                </c:pt>
                <c:pt idx="29">
                  <c:v>376465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6D-4D90-937A-0E5C976524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spotify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11979</c:v>
                </c:pt>
                <c:pt idx="2">
                  <c:v>0</c:v>
                </c:pt>
                <c:pt idx="3">
                  <c:v>13172</c:v>
                </c:pt>
                <c:pt idx="4">
                  <c:v>9203</c:v>
                </c:pt>
                <c:pt idx="5">
                  <c:v>0</c:v>
                </c:pt>
                <c:pt idx="6">
                  <c:v>10572</c:v>
                </c:pt>
                <c:pt idx="7">
                  <c:v>9511</c:v>
                </c:pt>
                <c:pt idx="8">
                  <c:v>24006</c:v>
                </c:pt>
                <c:pt idx="9">
                  <c:v>0</c:v>
                </c:pt>
                <c:pt idx="10">
                  <c:v>67477</c:v>
                </c:pt>
                <c:pt idx="11">
                  <c:v>10190</c:v>
                </c:pt>
                <c:pt idx="12">
                  <c:v>0</c:v>
                </c:pt>
                <c:pt idx="13">
                  <c:v>30097</c:v>
                </c:pt>
                <c:pt idx="14">
                  <c:v>7749</c:v>
                </c:pt>
                <c:pt idx="15">
                  <c:v>11406</c:v>
                </c:pt>
                <c:pt idx="16">
                  <c:v>9878</c:v>
                </c:pt>
                <c:pt idx="17">
                  <c:v>18245</c:v>
                </c:pt>
                <c:pt idx="18">
                  <c:v>17090</c:v>
                </c:pt>
                <c:pt idx="19">
                  <c:v>0</c:v>
                </c:pt>
                <c:pt idx="20">
                  <c:v>14409</c:v>
                </c:pt>
                <c:pt idx="21">
                  <c:v>18824</c:v>
                </c:pt>
                <c:pt idx="22">
                  <c:v>21211</c:v>
                </c:pt>
                <c:pt idx="23">
                  <c:v>8536</c:v>
                </c:pt>
                <c:pt idx="24">
                  <c:v>18098</c:v>
                </c:pt>
                <c:pt idx="25">
                  <c:v>0</c:v>
                </c:pt>
                <c:pt idx="26">
                  <c:v>7632</c:v>
                </c:pt>
                <c:pt idx="27">
                  <c:v>7354</c:v>
                </c:pt>
                <c:pt idx="28">
                  <c:v>8139</c:v>
                </c:pt>
                <c:pt idx="29">
                  <c:v>19160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6D-4D90-937A-0E5C976524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amazonprimevideo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43627</c:v>
                </c:pt>
                <c:pt idx="1">
                  <c:v>43628</c:v>
                </c:pt>
                <c:pt idx="2">
                  <c:v>43629</c:v>
                </c:pt>
                <c:pt idx="3">
                  <c:v>43630</c:v>
                </c:pt>
                <c:pt idx="4">
                  <c:v>43631</c:v>
                </c:pt>
                <c:pt idx="5">
                  <c:v>43632</c:v>
                </c:pt>
                <c:pt idx="6">
                  <c:v>43633</c:v>
                </c:pt>
                <c:pt idx="7">
                  <c:v>43634</c:v>
                </c:pt>
                <c:pt idx="8">
                  <c:v>43635</c:v>
                </c:pt>
                <c:pt idx="9">
                  <c:v>43636</c:v>
                </c:pt>
                <c:pt idx="10">
                  <c:v>43637</c:v>
                </c:pt>
                <c:pt idx="11">
                  <c:v>43638</c:v>
                </c:pt>
                <c:pt idx="12">
                  <c:v>43639</c:v>
                </c:pt>
                <c:pt idx="13">
                  <c:v>43640</c:v>
                </c:pt>
                <c:pt idx="14">
                  <c:v>43641</c:v>
                </c:pt>
                <c:pt idx="15">
                  <c:v>43642</c:v>
                </c:pt>
                <c:pt idx="16">
                  <c:v>43643</c:v>
                </c:pt>
                <c:pt idx="17">
                  <c:v>43644</c:v>
                </c:pt>
                <c:pt idx="18">
                  <c:v>43645</c:v>
                </c:pt>
                <c:pt idx="19">
                  <c:v>43646</c:v>
                </c:pt>
                <c:pt idx="20">
                  <c:v>43647</c:v>
                </c:pt>
                <c:pt idx="21">
                  <c:v>43648</c:v>
                </c:pt>
                <c:pt idx="22">
                  <c:v>43649</c:v>
                </c:pt>
                <c:pt idx="23">
                  <c:v>43650</c:v>
                </c:pt>
                <c:pt idx="24">
                  <c:v>43651</c:v>
                </c:pt>
                <c:pt idx="25">
                  <c:v>43652</c:v>
                </c:pt>
                <c:pt idx="26">
                  <c:v>43653</c:v>
                </c:pt>
                <c:pt idx="27">
                  <c:v>43654</c:v>
                </c:pt>
                <c:pt idx="28">
                  <c:v>43655</c:v>
                </c:pt>
                <c:pt idx="29">
                  <c:v>43656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1398</c:v>
                </c:pt>
                <c:pt idx="1">
                  <c:v>2855</c:v>
                </c:pt>
                <c:pt idx="2">
                  <c:v>1603</c:v>
                </c:pt>
                <c:pt idx="3">
                  <c:v>1259</c:v>
                </c:pt>
                <c:pt idx="4">
                  <c:v>1840</c:v>
                </c:pt>
                <c:pt idx="5">
                  <c:v>2890</c:v>
                </c:pt>
                <c:pt idx="6">
                  <c:v>1829</c:v>
                </c:pt>
                <c:pt idx="7">
                  <c:v>1005</c:v>
                </c:pt>
                <c:pt idx="8">
                  <c:v>2068</c:v>
                </c:pt>
                <c:pt idx="9">
                  <c:v>1044</c:v>
                </c:pt>
                <c:pt idx="10">
                  <c:v>3615</c:v>
                </c:pt>
                <c:pt idx="11">
                  <c:v>3500</c:v>
                </c:pt>
                <c:pt idx="12">
                  <c:v>4081</c:v>
                </c:pt>
                <c:pt idx="13">
                  <c:v>2565</c:v>
                </c:pt>
                <c:pt idx="14">
                  <c:v>1383</c:v>
                </c:pt>
                <c:pt idx="15">
                  <c:v>2222</c:v>
                </c:pt>
                <c:pt idx="16">
                  <c:v>2933</c:v>
                </c:pt>
                <c:pt idx="17">
                  <c:v>1017</c:v>
                </c:pt>
                <c:pt idx="18">
                  <c:v>2201</c:v>
                </c:pt>
                <c:pt idx="19">
                  <c:v>1005</c:v>
                </c:pt>
                <c:pt idx="20">
                  <c:v>1776</c:v>
                </c:pt>
                <c:pt idx="21">
                  <c:v>2060</c:v>
                </c:pt>
                <c:pt idx="22">
                  <c:v>0</c:v>
                </c:pt>
                <c:pt idx="23">
                  <c:v>1371</c:v>
                </c:pt>
                <c:pt idx="24">
                  <c:v>2106</c:v>
                </c:pt>
                <c:pt idx="25">
                  <c:v>1987</c:v>
                </c:pt>
                <c:pt idx="26">
                  <c:v>1289</c:v>
                </c:pt>
                <c:pt idx="27">
                  <c:v>1698</c:v>
                </c:pt>
                <c:pt idx="28">
                  <c:v>853</c:v>
                </c:pt>
                <c:pt idx="29">
                  <c:v>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6D-4D90-937A-0E5C97652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286656"/>
        <c:axId val="378290920"/>
      </c:lineChart>
      <c:dateAx>
        <c:axId val="37828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90920"/>
        <c:crosses val="autoZero"/>
        <c:auto val="1"/>
        <c:lblOffset val="100"/>
        <c:baseTimeUnit val="days"/>
      </c:dateAx>
      <c:valAx>
        <c:axId val="37829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28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52D1-B5E6-439A-BC3B-5004AD16C1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5F46D-AEF6-455C-A0D5-6B3546CB9D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 Test </a:t>
            </a:r>
          </a:p>
        </p:txBody>
      </p:sp>
    </p:spTree>
    <p:extLst>
      <p:ext uri="{BB962C8B-B14F-4D97-AF65-F5344CB8AC3E}">
        <p14:creationId xmlns:p14="http://schemas.microsoft.com/office/powerpoint/2010/main" val="3028373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EFE85-03BD-4F04-98A0-CBAAC23E5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Entretainment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D1B15A-2F0A-467C-B416-61E34F2FC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69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72531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172493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5844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3998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203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5824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220709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65492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3131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1413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8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spotify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98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16055759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32259692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0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amazonprimevideo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83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FBF49-D3D3-4C95-9A52-E8CE22196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52894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037A-B647-44E9-8FD9-D7500AF3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Entretainment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CD9708-880D-45E5-8B82-390354BF6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079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35BBB-C6B3-4834-90C0-F840BE2BD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C2002-3F91-4B5B-B360-DEB029A1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4D4A-B466-401E-A723-53642E2B6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Entretainment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9F9A30-5F41-4FC6-8499-70F6179C8A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1662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ADC26-6311-4ECF-A98D-A889E57C9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EE6BA-EB26-4440-8FBD-3210A4D41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787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9F34-72E5-4B0D-B11F-27A9976CA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Entretainment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B6D04-AB23-4949-AD45-C31D25BC8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212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240708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5953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828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025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20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289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47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78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- 2019-07-10 19:11:38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 Brothers (2008)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https://www.instagram.com/p/BzvoDUAngA8/media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16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- 2019-07-10 19:00:30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like Donna. Treat yo' self to some Good Omens.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https://www.instagram.com/p/Bzvmx2fA_yZ/media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7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- 2019-07-10 17:05:15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"Some people rushed to judge her or put her in a box after briefly meeting her in Season 2. That’s kind of what happens in real life, we don’t really give people a chance. In Season 3, people will get a chance to know Erica and I believe we’ll continue to be surprised." - priahferguson 📸 by _jshotit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https://www.instagram.com/p/BzvZlrBnPNY/media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1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spotify - 2019-07-10 06:12:38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hail #Beyoncé 🙌 Go listen to her new track #Spirit off the #LionKing soundtrack now 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https://www.instagram.com/p/BzuO515nKtY/media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423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BB577-25B3-4C87-99FD-E6ACECD95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2823588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BE0BB-D0A3-4559-8DA0-3168D9121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Entretainment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B3B43-446D-4A72-88B4-0C0296D9B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549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51144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2712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019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141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493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081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88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44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- 2019-07-10 02:29:32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While HeidiKlum was getting prepped for shooting #MakingTheCut we were probably eating cereal in our pajamas. It’s cool.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https://www.instagram.com/p/Bzt1WFLFglU/media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46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spotify - 2019-07-09 23:28:41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new #DJSnake, #JBalvin and #Tyga video has us going loco 🤪 Watch it now, only on #VivaLatino.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https://www.instagram.com/p/BztgiY1nulI/media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22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- 2019-07-09 23:09:41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shout out to all the dogs who make life on set of strangerthingstv magical #btstuesday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https://www.instagram.com/p/BztegAbHqum/media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26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- 2019-07-09 22:00:20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results of Dr. Evil's aura reading are in and he is 100% that nemesis.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https://www.instagram.com/p/BztWkErhbS5/media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32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- 2019-07-09 19:42:12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no one told us life was gonna be this way. We’re sorry to say Friends will be leaving Netflix (in the US) in early 2020.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https://www.instagram.com/p/BztGwXNHerG/media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7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0762-1E90-435B-A601-C11587CE0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2481432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7E7FE-0E11-4DC5-85DF-F44F673D8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Entretainment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02EF1-F68B-4953-A732-1654B922C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859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61817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55693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9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0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118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427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03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72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- 2019-07-09 19:25:49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wanted to tell you we have all these horror movies but didn’t want to scare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https://www.instagram.com/p/BztE4WkFlAI/media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8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- 2019-07-09 18:04:43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Elmax ❤️ (📸 by millermobley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https://www.instagram.com/p/Bzs7mVzHRrU/media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7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- 2019-07-09 16:04:54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ANSWER TO YOUR BURNING QUESTION: thesociety, S2, coming in 2020!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https://www.instagram.com/p/Bzst052nrO7/media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0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spotify - 2019-07-09 13:53:34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“Ransom was the opener to the project. I got over 100 unreleased songs.” Go hear liltecca’s smash hit Ransom and get ready for his debut project coming soon 🚀
(📸 spankyspanky)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https://www.instagram.com/p/Bzse21VHkUR/media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8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- 2019-07-09 00:04:05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Panic! At The Starcourt 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https://www.instagram.com/p/Bzq_7janm6o/media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415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D228C-E6F7-4B31-AFFA-B5C126041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643619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AC5B-B3AB-46BF-8C59-578F63337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Entretainment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B3DB1-FA3C-404D-BA44-8F4877882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33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221105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7661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701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382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362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13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56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8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- 2019-07-08 22:04:40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Cameras everywhere are shaking after realizing Fleabag and April are the same.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https://www.instagram.com/p/BzqyQ6gFu9r/media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60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- 2019-07-08 22:04:22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one:
not a soul:
literally no one at all:
eleven: do you swear to tell the truth, the whole truth, and nothing but the truth?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https://www.instagram.com/p/BzqyOsVHMOj/media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4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spotify - 2019-07-08 21:59:27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 us alone at midnight watching the new #MachineGunKelly x #YUNGBLUD x #TravisBarker video on repeat. Now playing on the #RockThis playlist 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https://www.instagram.com/p/BzqxmOMnM-2/media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00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- 2019-07-08 20:14:37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fml, this is gonna be me all summer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https://www.instagram.com/p/Bzqlq9bH-r_/media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45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- 2019-07-08 17:00:45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first-ever comedy special, #QualityTime with JimGaffigan, arrives August 16. 🍨🌶️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https://www.instagram.com/p/BzqPfANg2yB/media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67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DF96F-BB4F-4AD8-9A78-7628D53E9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71386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7CE5D-F7B9-4552-BE05-38B5883D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Entretainment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58326-D825-4B19-982E-36023AFCB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872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134679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94225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076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930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870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829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627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7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spotify - 2019-07-08 14:54:34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couple all-stars and a couple rising stars showed up to pay homage to R&amp;B at our #SpotifyHouse of Are &amp; Be down in NOLA this weekend 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https://www.instagram.com/p/BzqBCvwnvoP/media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6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- 2019-07-07 23:05:43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Scoops Troop, we’re obsessing over Robin / maya_hawke okay? Okay! 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https://www.instagram.com/p/BzoUdQrn5tU/media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4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- 2019-07-07 22:00:45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Actual footage of us talking to the algorithm that recommends what to watch next.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https://www.instagram.com/p/BzoNBUtnyiM/media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5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amazonprimevideo - 2019-07-07 19:01:05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 Breaking news. 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https://www.instagram.com/p/Bzn4ddHgLzZ/media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0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 - 2019-07-07 17:15:07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started in Mike's basement, now we’re 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https://www.instagram.com/p/BznsVYinZCb/media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26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84526-067F-47FB-BDC7-787BD42EC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2727951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06F62-DE7E-4348-A957-3A73FFDEB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Entretainment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9A657-431F-4CC1-8706-5F5C25061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474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336615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24262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513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736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850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664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25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11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spotify - 2019-07-07 16:13:28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house full of love, looks, and incredible R&amp;B 💚 Some serious talent came through to our #SpotifyHouse of Are &amp; Be in New Orleans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https://www.instagram.com/p/BznlRvQnNgU/media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07/11/2019 06:10:20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17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0C511-7419-4D18-8F15-EB3D046BC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</p:spTree>
    <p:extLst>
      <p:ext uri="{BB962C8B-B14F-4D97-AF65-F5344CB8AC3E}">
        <p14:creationId xmlns:p14="http://schemas.microsoft.com/office/powerpoint/2010/main" val="3453225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8A8FA-7719-4DAA-BD19-293FA82E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Entretainment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428A32-6844-44D7-A38B-6D376206B9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449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E3345-386A-422B-9BB9-7E8D61A53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4266B-D2B5-4FF7-8A68-9E2DB1B8F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15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5788A-CC72-4C85-935A-34F0BBDE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Entretainment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B69CBE-E888-430F-95DA-3D2C1EE86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541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A5647-F53D-4B7D-942C-C04619816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06/11/2019 - 07/10/2019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C6219-53E3-4DCD-AB30-027AF594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521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826</Words>
  <Application>Microsoft Office PowerPoint</Application>
  <PresentationFormat>On-screen Show (4:3)</PresentationFormat>
  <Paragraphs>285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Overview</vt:lpstr>
      <vt:lpstr>Instagram Key Metrics Table | Entretainment</vt:lpstr>
      <vt:lpstr>Instagram Followers Total | Entretainment</vt:lpstr>
      <vt:lpstr>Instagram Followers Change Rate | Entretainment</vt:lpstr>
      <vt:lpstr>Instagram Posts Table | Entretainment - 1 of 6</vt:lpstr>
      <vt:lpstr>Instagram Posts Table | Entretainment - 2 of 6</vt:lpstr>
      <vt:lpstr>Instagram Posts Table | Entretainment - 3 of 6</vt:lpstr>
      <vt:lpstr>Instagram Posts Table | Entretainment - 4 of 6</vt:lpstr>
      <vt:lpstr>Instagram Posts Table | Entretainment - 5 of 6</vt:lpstr>
      <vt:lpstr>Instagram Posts Table | Entretainment - 6 of 6</vt:lpstr>
      <vt:lpstr>Instagram Interaction Rate | Entretainment</vt:lpstr>
      <vt:lpstr>Instagram Average Interactions Per Post | Entretainment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2019-07-11T15:57:45Z</dcterms:created>
  <dcterms:modified xsi:type="dcterms:W3CDTF">2019-07-11T15:58:11Z</dcterms:modified>
</cp:coreProperties>
</file>