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12/31/2018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2F507-9F31-4803-8F2E-E5BF8EB7A9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</a:t>
            </a:r>
            <a:r>
              <a:rPr lang="ar-AE"/>
              <a:t>بنك البلاد </a:t>
            </a:r>
            <a:r>
              <a:rPr lang="en-US"/>
              <a:t>Bank Albilad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16E7D26-980C-480B-AC6E-A2A65215DF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78522583"/>
              </p:ext>
            </p:extLst>
          </p:nvPr>
        </p:nvGraphicFramePr>
        <p:xfrm>
          <a:off x="457200" y="1731963"/>
          <a:ext cx="82296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982130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800586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3328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69988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8685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1409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983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6078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224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بنك البلاد </a:t>
                      </a:r>
                      <a:r>
                        <a:rPr lang="en-US" sz="1000"/>
                        <a:t>Bank Albilad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32202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246F63-6D01-41BE-AAD3-951435F6D3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3051868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</Words>
  <Application>Microsoft Office PowerPoint</Application>
  <PresentationFormat>On-screen Show (4:3)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Table | بنك البلاد Bank Albilad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Table | بنك البلاد Bank Albilad</dc:title>
  <dc:creator>Frederik Peiniger</dc:creator>
  <cp:lastModifiedBy>Frederik Peiniger</cp:lastModifiedBy>
  <cp:revision>1</cp:revision>
  <dcterms:created xsi:type="dcterms:W3CDTF">2018-12-31T09:44:03Z</dcterms:created>
  <dcterms:modified xsi:type="dcterms:W3CDTF">2018-12-31T09:44:08Z</dcterms:modified>
</cp:coreProperties>
</file>