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3CA59-141F-45F5-8CF8-58910873F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</a:t>
            </a:r>
            <a:r>
              <a:rPr lang="ar-AE"/>
              <a:t>البنك الأهلي التجاري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129B50-F886-4275-A94D-A34BCC1305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658341"/>
              </p:ext>
            </p:extLst>
          </p:nvPr>
        </p:nvGraphicFramePr>
        <p:xfrm>
          <a:off x="457200" y="1731963"/>
          <a:ext cx="822960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4071483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27226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17813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79200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00463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99471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17130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52757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99660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18096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97911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74882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95408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95853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7047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@AlAhliNCB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847654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67723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73315E-43C5-440B-BDF7-05B5EA225E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245046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58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Key Metrics Table | البنك الأهلي التجاري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البنك الأهلي التجاري</dc:title>
  <dc:creator>Frederik Peiniger</dc:creator>
  <cp:lastModifiedBy>Frederik Peiniger</cp:lastModifiedBy>
  <cp:revision>1</cp:revision>
  <dcterms:created xsi:type="dcterms:W3CDTF">2018-12-31T09:14:50Z</dcterms:created>
  <dcterms:modified xsi:type="dcterms:W3CDTF">2018-12-31T09:14:57Z</dcterms:modified>
</cp:coreProperties>
</file>