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SABB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</c:v>
                </c:pt>
                <c:pt idx="1">
                  <c:v>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  <c:pt idx="7">
                  <c:v>4</c:v>
                </c:pt>
                <c:pt idx="8">
                  <c:v>4</c:v>
                </c:pt>
                <c:pt idx="9">
                  <c:v>2</c:v>
                </c:pt>
                <c:pt idx="10">
                  <c:v>6</c:v>
                </c:pt>
                <c:pt idx="11">
                  <c:v>4</c:v>
                </c:pt>
                <c:pt idx="12">
                  <c:v>4</c:v>
                </c:pt>
                <c:pt idx="13">
                  <c:v>4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42-4DFD-9D5A-7A5D62BD64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Rajhi Bank (مصرف الراجحي)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42-4DFD-9D5A-7A5D62BD64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بنك البلاد Bank Albilad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4</c:v>
                </c:pt>
                <c:pt idx="12">
                  <c:v>3</c:v>
                </c:pt>
                <c:pt idx="13">
                  <c:v>5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42-4DFD-9D5A-7A5D62BD64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The Saudi Investment Bank - البنك السعودي للاستثمار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2</c:v>
                </c:pt>
                <c:pt idx="4">
                  <c:v>5</c:v>
                </c:pt>
                <c:pt idx="5">
                  <c:v>3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42-4DFD-9D5A-7A5D62BD646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Bank AlJazira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</c:v>
                </c:pt>
                <c:pt idx="1">
                  <c:v>2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4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5</c:v>
                </c:pt>
                <c:pt idx="13">
                  <c:v>2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42-4DFD-9D5A-7A5D62BD646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Alawwalbank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3</c:v>
                </c:pt>
                <c:pt idx="1">
                  <c:v>2</c:v>
                </c:pt>
                <c:pt idx="2">
                  <c:v>4</c:v>
                </c:pt>
                <c:pt idx="3">
                  <c:v>3</c:v>
                </c:pt>
                <c:pt idx="4">
                  <c:v>7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4</c:v>
                </c:pt>
                <c:pt idx="13">
                  <c:v>2</c:v>
                </c:pt>
                <c:pt idx="1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B42-4DFD-9D5A-7A5D62BD646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Riyad Bank بنك الرياض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0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3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B42-4DFD-9D5A-7A5D62BD646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The National Commercial Bank - Alahlincb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7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13</c:v>
                </c:pt>
                <c:pt idx="5">
                  <c:v>8</c:v>
                </c:pt>
                <c:pt idx="6">
                  <c:v>7</c:v>
                </c:pt>
                <c:pt idx="7">
                  <c:v>6</c:v>
                </c:pt>
                <c:pt idx="8">
                  <c:v>7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8</c:v>
                </c:pt>
                <c:pt idx="13">
                  <c:v>9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B42-4DFD-9D5A-7A5D62BD646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Samba Bank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B42-4DFD-9D5A-7A5D62BD646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Banque Saudi Fransi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B42-4DFD-9D5A-7A5D62BD646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مصرف اﻹنماء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43439</c:v>
                </c:pt>
                <c:pt idx="1">
                  <c:v>43440</c:v>
                </c:pt>
                <c:pt idx="2">
                  <c:v>43441</c:v>
                </c:pt>
                <c:pt idx="3">
                  <c:v>43442</c:v>
                </c:pt>
                <c:pt idx="4">
                  <c:v>43443</c:v>
                </c:pt>
                <c:pt idx="5">
                  <c:v>43444</c:v>
                </c:pt>
                <c:pt idx="6">
                  <c:v>43445</c:v>
                </c:pt>
                <c:pt idx="7">
                  <c:v>43446</c:v>
                </c:pt>
                <c:pt idx="8">
                  <c:v>43447</c:v>
                </c:pt>
                <c:pt idx="9">
                  <c:v>43448</c:v>
                </c:pt>
                <c:pt idx="10">
                  <c:v>43449</c:v>
                </c:pt>
                <c:pt idx="11">
                  <c:v>43450</c:v>
                </c:pt>
                <c:pt idx="12">
                  <c:v>43451</c:v>
                </c:pt>
                <c:pt idx="13">
                  <c:v>43452</c:v>
                </c:pt>
                <c:pt idx="14">
                  <c:v>43453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3</c:v>
                </c:pt>
                <c:pt idx="13">
                  <c:v>4</c:v>
                </c:pt>
                <c:pt idx="1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6B42-4DFD-9D5A-7A5D62BD64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510920"/>
        <c:axId val="291511248"/>
      </c:lineChart>
      <c:dateAx>
        <c:axId val="291510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11248"/>
        <c:crosses val="autoZero"/>
        <c:auto val="1"/>
        <c:lblOffset val="100"/>
        <c:baseTimeUnit val="days"/>
      </c:dateAx>
      <c:valAx>
        <c:axId val="291511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1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1FE0F-BE0C-49A8-9AA4-2B54A25E7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6FF9D3-D79A-41C8-843D-2FFBD7423A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43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23CF6-4A7F-460B-A23A-AEE277CEF9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12/05/2018 - 12/19/2018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11CDC-EDEC-4815-A566-316A91EE8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3462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Frederik Peiniger</dc:creator>
  <cp:lastModifiedBy>Frederik Peiniger</cp:lastModifiedBy>
  <cp:revision>1</cp:revision>
  <dcterms:created xsi:type="dcterms:W3CDTF">2018-12-20T12:28:22Z</dcterms:created>
  <dcterms:modified xsi:type="dcterms:W3CDTF">2018-12-20T12:28:29Z</dcterms:modified>
</cp:coreProperties>
</file>