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firegrill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1/12/2018</c:v>
                </c:pt>
                <c:pt idx="1">
                  <c:v>2/12/2018</c:v>
                </c:pt>
                <c:pt idx="2">
                  <c:v>3/12/2018</c:v>
                </c:pt>
                <c:pt idx="3">
                  <c:v>4/12/2018</c:v>
                </c:pt>
                <c:pt idx="4">
                  <c:v>5/12/2018</c:v>
                </c:pt>
                <c:pt idx="5">
                  <c:v>6/12/2018</c:v>
                </c:pt>
                <c:pt idx="6">
                  <c:v>7/12/2018</c:v>
                </c:pt>
                <c:pt idx="7">
                  <c:v>8/12/2018</c:v>
                </c:pt>
                <c:pt idx="8">
                  <c:v>9/12/2018</c:v>
                </c:pt>
                <c:pt idx="9">
                  <c:v>10/12/2018</c:v>
                </c:pt>
                <c:pt idx="10">
                  <c:v>11/12/2018</c:v>
                </c:pt>
                <c:pt idx="11">
                  <c:v>12/12/2018</c:v>
                </c:pt>
                <c:pt idx="12">
                  <c:v>13/12/2018</c:v>
                </c:pt>
                <c:pt idx="13">
                  <c:v>14/12/2018</c:v>
                </c:pt>
                <c:pt idx="14">
                  <c:v>15/12/2018</c:v>
                </c:pt>
                <c:pt idx="15">
                  <c:v>16/12/2018</c:v>
                </c:pt>
                <c:pt idx="16">
                  <c:v>17/12/2018</c:v>
                </c:pt>
                <c:pt idx="17">
                  <c:v>18/12/2018</c:v>
                </c:pt>
                <c:pt idx="18">
                  <c:v>19/12/2018</c:v>
                </c:pt>
                <c:pt idx="19">
                  <c:v>20/12/2018</c:v>
                </c:pt>
                <c:pt idx="20">
                  <c:v>21/12/2018</c:v>
                </c:pt>
                <c:pt idx="21">
                  <c:v>22/12/2018</c:v>
                </c:pt>
                <c:pt idx="22">
                  <c:v>23/12/2018</c:v>
                </c:pt>
                <c:pt idx="23">
                  <c:v>24/12/2018</c:v>
                </c:pt>
                <c:pt idx="24">
                  <c:v>25/12/2018</c:v>
                </c:pt>
                <c:pt idx="25">
                  <c:v>26/12/2018</c:v>
                </c:pt>
                <c:pt idx="26">
                  <c:v>27/12/2018</c:v>
                </c:pt>
                <c:pt idx="27">
                  <c:v>28/12/2018</c:v>
                </c:pt>
                <c:pt idx="28">
                  <c:v>29/12/2018</c:v>
                </c:pt>
                <c:pt idx="29">
                  <c:v>30/12/2018</c:v>
                </c:pt>
                <c:pt idx="30">
                  <c:v>31/12/2018</c:v>
                </c:pt>
                <c:pt idx="31">
                  <c:v>1/1/2019</c:v>
                </c:pt>
                <c:pt idx="32">
                  <c:v>2/1/2019</c:v>
                </c:pt>
                <c:pt idx="33">
                  <c:v>3/1/2019</c:v>
                </c:pt>
                <c:pt idx="34">
                  <c:v>4/1/2019</c:v>
                </c:pt>
              </c:strCache>
            </c:str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61-4A58-B268-C212D99678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tortillaarabia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1/12/2018</c:v>
                </c:pt>
                <c:pt idx="1">
                  <c:v>2/12/2018</c:v>
                </c:pt>
                <c:pt idx="2">
                  <c:v>3/12/2018</c:v>
                </c:pt>
                <c:pt idx="3">
                  <c:v>4/12/2018</c:v>
                </c:pt>
                <c:pt idx="4">
                  <c:v>5/12/2018</c:v>
                </c:pt>
                <c:pt idx="5">
                  <c:v>6/12/2018</c:v>
                </c:pt>
                <c:pt idx="6">
                  <c:v>7/12/2018</c:v>
                </c:pt>
                <c:pt idx="7">
                  <c:v>8/12/2018</c:v>
                </c:pt>
                <c:pt idx="8">
                  <c:v>9/12/2018</c:v>
                </c:pt>
                <c:pt idx="9">
                  <c:v>10/12/2018</c:v>
                </c:pt>
                <c:pt idx="10">
                  <c:v>11/12/2018</c:v>
                </c:pt>
                <c:pt idx="11">
                  <c:v>12/12/2018</c:v>
                </c:pt>
                <c:pt idx="12">
                  <c:v>13/12/2018</c:v>
                </c:pt>
                <c:pt idx="13">
                  <c:v>14/12/2018</c:v>
                </c:pt>
                <c:pt idx="14">
                  <c:v>15/12/2018</c:v>
                </c:pt>
                <c:pt idx="15">
                  <c:v>16/12/2018</c:v>
                </c:pt>
                <c:pt idx="16">
                  <c:v>17/12/2018</c:v>
                </c:pt>
                <c:pt idx="17">
                  <c:v>18/12/2018</c:v>
                </c:pt>
                <c:pt idx="18">
                  <c:v>19/12/2018</c:v>
                </c:pt>
                <c:pt idx="19">
                  <c:v>20/12/2018</c:v>
                </c:pt>
                <c:pt idx="20">
                  <c:v>21/12/2018</c:v>
                </c:pt>
                <c:pt idx="21">
                  <c:v>22/12/2018</c:v>
                </c:pt>
                <c:pt idx="22">
                  <c:v>23/12/2018</c:v>
                </c:pt>
                <c:pt idx="23">
                  <c:v>24/12/2018</c:v>
                </c:pt>
                <c:pt idx="24">
                  <c:v>25/12/2018</c:v>
                </c:pt>
                <c:pt idx="25">
                  <c:v>26/12/2018</c:v>
                </c:pt>
                <c:pt idx="26">
                  <c:v>27/12/2018</c:v>
                </c:pt>
                <c:pt idx="27">
                  <c:v>28/12/2018</c:v>
                </c:pt>
                <c:pt idx="28">
                  <c:v>29/12/2018</c:v>
                </c:pt>
                <c:pt idx="29">
                  <c:v>30/12/2018</c:v>
                </c:pt>
                <c:pt idx="30">
                  <c:v>31/12/2018</c:v>
                </c:pt>
                <c:pt idx="31">
                  <c:v>1/1/2019</c:v>
                </c:pt>
                <c:pt idx="32">
                  <c:v>2/1/2019</c:v>
                </c:pt>
                <c:pt idx="33">
                  <c:v>3/1/2019</c:v>
                </c:pt>
                <c:pt idx="34">
                  <c:v>4/1/2019</c:v>
                </c:pt>
              </c:strCache>
            </c:str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61-4A58-B268-C212D99678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findsalt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1/12/2018</c:v>
                </c:pt>
                <c:pt idx="1">
                  <c:v>2/12/2018</c:v>
                </c:pt>
                <c:pt idx="2">
                  <c:v>3/12/2018</c:v>
                </c:pt>
                <c:pt idx="3">
                  <c:v>4/12/2018</c:v>
                </c:pt>
                <c:pt idx="4">
                  <c:v>5/12/2018</c:v>
                </c:pt>
                <c:pt idx="5">
                  <c:v>6/12/2018</c:v>
                </c:pt>
                <c:pt idx="6">
                  <c:v>7/12/2018</c:v>
                </c:pt>
                <c:pt idx="7">
                  <c:v>8/12/2018</c:v>
                </c:pt>
                <c:pt idx="8">
                  <c:v>9/12/2018</c:v>
                </c:pt>
                <c:pt idx="9">
                  <c:v>10/12/2018</c:v>
                </c:pt>
                <c:pt idx="10">
                  <c:v>11/12/2018</c:v>
                </c:pt>
                <c:pt idx="11">
                  <c:v>12/12/2018</c:v>
                </c:pt>
                <c:pt idx="12">
                  <c:v>13/12/2018</c:v>
                </c:pt>
                <c:pt idx="13">
                  <c:v>14/12/2018</c:v>
                </c:pt>
                <c:pt idx="14">
                  <c:v>15/12/2018</c:v>
                </c:pt>
                <c:pt idx="15">
                  <c:v>16/12/2018</c:v>
                </c:pt>
                <c:pt idx="16">
                  <c:v>17/12/2018</c:v>
                </c:pt>
                <c:pt idx="17">
                  <c:v>18/12/2018</c:v>
                </c:pt>
                <c:pt idx="18">
                  <c:v>19/12/2018</c:v>
                </c:pt>
                <c:pt idx="19">
                  <c:v>20/12/2018</c:v>
                </c:pt>
                <c:pt idx="20">
                  <c:v>21/12/2018</c:v>
                </c:pt>
                <c:pt idx="21">
                  <c:v>22/12/2018</c:v>
                </c:pt>
                <c:pt idx="22">
                  <c:v>23/12/2018</c:v>
                </c:pt>
                <c:pt idx="23">
                  <c:v>24/12/2018</c:v>
                </c:pt>
                <c:pt idx="24">
                  <c:v>25/12/2018</c:v>
                </c:pt>
                <c:pt idx="25">
                  <c:v>26/12/2018</c:v>
                </c:pt>
                <c:pt idx="26">
                  <c:v>27/12/2018</c:v>
                </c:pt>
                <c:pt idx="27">
                  <c:v>28/12/2018</c:v>
                </c:pt>
                <c:pt idx="28">
                  <c:v>29/12/2018</c:v>
                </c:pt>
                <c:pt idx="29">
                  <c:v>30/12/2018</c:v>
                </c:pt>
                <c:pt idx="30">
                  <c:v>31/12/2018</c:v>
                </c:pt>
                <c:pt idx="31">
                  <c:v>1/1/2019</c:v>
                </c:pt>
                <c:pt idx="32">
                  <c:v>2/1/2019</c:v>
                </c:pt>
                <c:pt idx="33">
                  <c:v>3/1/2019</c:v>
                </c:pt>
                <c:pt idx="34">
                  <c:v>4/1/2019</c:v>
                </c:pt>
              </c:strCache>
            </c:str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4</c:v>
                </c:pt>
                <c:pt idx="24">
                  <c:v>2</c:v>
                </c:pt>
                <c:pt idx="25">
                  <c:v>3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5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61-4A58-B268-C212D99678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taqadomexicankitchen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1/12/2018</c:v>
                </c:pt>
                <c:pt idx="1">
                  <c:v>2/12/2018</c:v>
                </c:pt>
                <c:pt idx="2">
                  <c:v>3/12/2018</c:v>
                </c:pt>
                <c:pt idx="3">
                  <c:v>4/12/2018</c:v>
                </c:pt>
                <c:pt idx="4">
                  <c:v>5/12/2018</c:v>
                </c:pt>
                <c:pt idx="5">
                  <c:v>6/12/2018</c:v>
                </c:pt>
                <c:pt idx="6">
                  <c:v>7/12/2018</c:v>
                </c:pt>
                <c:pt idx="7">
                  <c:v>8/12/2018</c:v>
                </c:pt>
                <c:pt idx="8">
                  <c:v>9/12/2018</c:v>
                </c:pt>
                <c:pt idx="9">
                  <c:v>10/12/2018</c:v>
                </c:pt>
                <c:pt idx="10">
                  <c:v>11/12/2018</c:v>
                </c:pt>
                <c:pt idx="11">
                  <c:v>12/12/2018</c:v>
                </c:pt>
                <c:pt idx="12">
                  <c:v>13/12/2018</c:v>
                </c:pt>
                <c:pt idx="13">
                  <c:v>14/12/2018</c:v>
                </c:pt>
                <c:pt idx="14">
                  <c:v>15/12/2018</c:v>
                </c:pt>
                <c:pt idx="15">
                  <c:v>16/12/2018</c:v>
                </c:pt>
                <c:pt idx="16">
                  <c:v>17/12/2018</c:v>
                </c:pt>
                <c:pt idx="17">
                  <c:v>18/12/2018</c:v>
                </c:pt>
                <c:pt idx="18">
                  <c:v>19/12/2018</c:v>
                </c:pt>
                <c:pt idx="19">
                  <c:v>20/12/2018</c:v>
                </c:pt>
                <c:pt idx="20">
                  <c:v>21/12/2018</c:v>
                </c:pt>
                <c:pt idx="21">
                  <c:v>22/12/2018</c:v>
                </c:pt>
                <c:pt idx="22">
                  <c:v>23/12/2018</c:v>
                </c:pt>
                <c:pt idx="23">
                  <c:v>24/12/2018</c:v>
                </c:pt>
                <c:pt idx="24">
                  <c:v>25/12/2018</c:v>
                </c:pt>
                <c:pt idx="25">
                  <c:v>26/12/2018</c:v>
                </c:pt>
                <c:pt idx="26">
                  <c:v>27/12/2018</c:v>
                </c:pt>
                <c:pt idx="27">
                  <c:v>28/12/2018</c:v>
                </c:pt>
                <c:pt idx="28">
                  <c:v>29/12/2018</c:v>
                </c:pt>
                <c:pt idx="29">
                  <c:v>30/12/2018</c:v>
                </c:pt>
                <c:pt idx="30">
                  <c:v>31/12/2018</c:v>
                </c:pt>
                <c:pt idx="31">
                  <c:v>1/1/2019</c:v>
                </c:pt>
                <c:pt idx="32">
                  <c:v>2/1/2019</c:v>
                </c:pt>
                <c:pt idx="33">
                  <c:v>3/1/2019</c:v>
                </c:pt>
                <c:pt idx="34">
                  <c:v>4/1/2019</c:v>
                </c:pt>
              </c:strCache>
            </c:str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61-4A58-B268-C212D9967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365432"/>
        <c:axId val="176361824"/>
      </c:lineChart>
      <c:catAx>
        <c:axId val="17636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61824"/>
        <c:crosses val="autoZero"/>
        <c:auto val="1"/>
        <c:lblAlgn val="ctr"/>
        <c:lblOffset val="100"/>
        <c:noMultiLvlLbl val="0"/>
      </c:catAx>
      <c:valAx>
        <c:axId val="17636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6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firegrill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0.75996257167512404</c:v>
                </c:pt>
                <c:pt idx="1">
                  <c:v>0.27956778420193501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FD-405F-813B-F11200D82D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tortillaarabia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0.84865394344369505</c:v>
                </c:pt>
                <c:pt idx="1">
                  <c:v>0.90021361000915001</c:v>
                </c:pt>
                <c:pt idx="2">
                  <c:v>0.90538705296513999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FD-405F-813B-F11200D82D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findsalt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0.33750505641054401</c:v>
                </c:pt>
                <c:pt idx="1">
                  <c:v>0.13124565180072401</c:v>
                </c:pt>
                <c:pt idx="2">
                  <c:v>0.21962737563153001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FD-405F-813B-F11200D82D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taqadomexicankitchen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0.63855787621066096</c:v>
                </c:pt>
                <c:pt idx="1">
                  <c:v>0.41877027056528998</c:v>
                </c:pt>
                <c:pt idx="2">
                  <c:v>0.96169674731309496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FD-405F-813B-F11200D82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790184"/>
        <c:axId val="385788872"/>
      </c:barChart>
      <c:catAx>
        <c:axId val="38579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88872"/>
        <c:crosses val="autoZero"/>
        <c:auto val="1"/>
        <c:lblAlgn val="ctr"/>
        <c:lblOffset val="100"/>
        <c:noMultiLvlLbl val="0"/>
      </c:catAx>
      <c:valAx>
        <c:axId val="38578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9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firegrill</c:v>
                </c:pt>
                <c:pt idx="1">
                  <c:v>tortillaarabia</c:v>
                </c:pt>
                <c:pt idx="2">
                  <c:v>findsalt</c:v>
                </c:pt>
                <c:pt idx="3">
                  <c:v>taqadomexicankitchen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21</c:v>
                </c:pt>
                <c:pt idx="2">
                  <c:v>34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D4-47A4-8F35-99F457BD7A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firegrill</c:v>
                </c:pt>
                <c:pt idx="1">
                  <c:v>tortillaarabia</c:v>
                </c:pt>
                <c:pt idx="2">
                  <c:v>findsalt</c:v>
                </c:pt>
                <c:pt idx="3">
                  <c:v>taqadomexicankitchen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D4-47A4-8F35-99F457BD7A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firegrill</c:v>
                </c:pt>
                <c:pt idx="1">
                  <c:v>tortillaarabia</c:v>
                </c:pt>
                <c:pt idx="2">
                  <c:v>findsalt</c:v>
                </c:pt>
                <c:pt idx="3">
                  <c:v>taqadomexicankitchen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D4-47A4-8F35-99F457BD7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028984"/>
        <c:axId val="355033248"/>
      </c:barChart>
      <c:catAx>
        <c:axId val="35502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33248"/>
        <c:crosses val="autoZero"/>
        <c:auto val="1"/>
        <c:lblAlgn val="ctr"/>
        <c:lblOffset val="100"/>
        <c:noMultiLvlLbl val="0"/>
      </c:catAx>
      <c:valAx>
        <c:axId val="35503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2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firegrill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1/12/2018</c:v>
                </c:pt>
                <c:pt idx="1">
                  <c:v>2/12/2018</c:v>
                </c:pt>
                <c:pt idx="2">
                  <c:v>3/12/2018</c:v>
                </c:pt>
                <c:pt idx="3">
                  <c:v>4/12/2018</c:v>
                </c:pt>
                <c:pt idx="4">
                  <c:v>5/12/2018</c:v>
                </c:pt>
                <c:pt idx="5">
                  <c:v>6/12/2018</c:v>
                </c:pt>
                <c:pt idx="6">
                  <c:v>7/12/2018</c:v>
                </c:pt>
                <c:pt idx="7">
                  <c:v>8/12/2018</c:v>
                </c:pt>
                <c:pt idx="8">
                  <c:v>9/12/2018</c:v>
                </c:pt>
                <c:pt idx="9">
                  <c:v>10/12/2018</c:v>
                </c:pt>
                <c:pt idx="10">
                  <c:v>11/12/2018</c:v>
                </c:pt>
                <c:pt idx="11">
                  <c:v>12/12/2018</c:v>
                </c:pt>
                <c:pt idx="12">
                  <c:v>13/12/2018</c:v>
                </c:pt>
                <c:pt idx="13">
                  <c:v>14/12/2018</c:v>
                </c:pt>
                <c:pt idx="14">
                  <c:v>15/12/2018</c:v>
                </c:pt>
                <c:pt idx="15">
                  <c:v>16/12/2018</c:v>
                </c:pt>
                <c:pt idx="16">
                  <c:v>17/12/2018</c:v>
                </c:pt>
                <c:pt idx="17">
                  <c:v>18/12/2018</c:v>
                </c:pt>
                <c:pt idx="18">
                  <c:v>19/12/2018</c:v>
                </c:pt>
                <c:pt idx="19">
                  <c:v>20/12/2018</c:v>
                </c:pt>
                <c:pt idx="20">
                  <c:v>21/12/2018</c:v>
                </c:pt>
                <c:pt idx="21">
                  <c:v>22/12/2018</c:v>
                </c:pt>
                <c:pt idx="22">
                  <c:v>23/12/2018</c:v>
                </c:pt>
                <c:pt idx="23">
                  <c:v>24/12/2018</c:v>
                </c:pt>
                <c:pt idx="24">
                  <c:v>25/12/2018</c:v>
                </c:pt>
                <c:pt idx="25">
                  <c:v>26/12/2018</c:v>
                </c:pt>
                <c:pt idx="26">
                  <c:v>27/12/2018</c:v>
                </c:pt>
                <c:pt idx="27">
                  <c:v>28/12/2018</c:v>
                </c:pt>
                <c:pt idx="28">
                  <c:v>29/12/2018</c:v>
                </c:pt>
                <c:pt idx="29">
                  <c:v>30/12/2018</c:v>
                </c:pt>
                <c:pt idx="30">
                  <c:v>31/12/2018</c:v>
                </c:pt>
                <c:pt idx="31">
                  <c:v>1/1/2019</c:v>
                </c:pt>
                <c:pt idx="32">
                  <c:v>2/1/2019</c:v>
                </c:pt>
                <c:pt idx="33">
                  <c:v>3/1/2019</c:v>
                </c:pt>
                <c:pt idx="34">
                  <c:v>4/1/2019</c:v>
                </c:pt>
              </c:strCache>
            </c:str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0.24179999999999999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0.5927</c:v>
                </c:pt>
                <c:pt idx="11">
                  <c:v>0</c:v>
                </c:pt>
                <c:pt idx="12">
                  <c:v>0.55830000000000002</c:v>
                </c:pt>
                <c:pt idx="13">
                  <c:v>0</c:v>
                </c:pt>
                <c:pt idx="14">
                  <c:v>0</c:v>
                </c:pt>
                <c:pt idx="15">
                  <c:v>0.4859</c:v>
                </c:pt>
                <c:pt idx="16">
                  <c:v>0.31740000000000002</c:v>
                </c:pt>
                <c:pt idx="17">
                  <c:v>0</c:v>
                </c:pt>
                <c:pt idx="18">
                  <c:v>0</c:v>
                </c:pt>
                <c:pt idx="19">
                  <c:v>1.6046</c:v>
                </c:pt>
                <c:pt idx="20">
                  <c:v>0</c:v>
                </c:pt>
                <c:pt idx="21">
                  <c:v>0</c:v>
                </c:pt>
                <c:pt idx="22">
                  <c:v>0.51880000000000004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0.52259999999999995</c:v>
                </c:pt>
                <c:pt idx="27">
                  <c:v>0</c:v>
                </c:pt>
                <c:pt idx="28">
                  <c:v>0</c:v>
                </c:pt>
                <c:pt idx="29">
                  <c:v>1.5882000000000001</c:v>
                </c:pt>
                <c:pt idx="30">
                  <c:v>0</c:v>
                </c:pt>
                <c:pt idx="31">
                  <c:v>0.2102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76-4F2C-9F27-3BCDDDFA0D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tortillaarabia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1/12/2018</c:v>
                </c:pt>
                <c:pt idx="1">
                  <c:v>2/12/2018</c:v>
                </c:pt>
                <c:pt idx="2">
                  <c:v>3/12/2018</c:v>
                </c:pt>
                <c:pt idx="3">
                  <c:v>4/12/2018</c:v>
                </c:pt>
                <c:pt idx="4">
                  <c:v>5/12/2018</c:v>
                </c:pt>
                <c:pt idx="5">
                  <c:v>6/12/2018</c:v>
                </c:pt>
                <c:pt idx="6">
                  <c:v>7/12/2018</c:v>
                </c:pt>
                <c:pt idx="7">
                  <c:v>8/12/2018</c:v>
                </c:pt>
                <c:pt idx="8">
                  <c:v>9/12/2018</c:v>
                </c:pt>
                <c:pt idx="9">
                  <c:v>10/12/2018</c:v>
                </c:pt>
                <c:pt idx="10">
                  <c:v>11/12/2018</c:v>
                </c:pt>
                <c:pt idx="11">
                  <c:v>12/12/2018</c:v>
                </c:pt>
                <c:pt idx="12">
                  <c:v>13/12/2018</c:v>
                </c:pt>
                <c:pt idx="13">
                  <c:v>14/12/2018</c:v>
                </c:pt>
                <c:pt idx="14">
                  <c:v>15/12/2018</c:v>
                </c:pt>
                <c:pt idx="15">
                  <c:v>16/12/2018</c:v>
                </c:pt>
                <c:pt idx="16">
                  <c:v>17/12/2018</c:v>
                </c:pt>
                <c:pt idx="17">
                  <c:v>18/12/2018</c:v>
                </c:pt>
                <c:pt idx="18">
                  <c:v>19/12/2018</c:v>
                </c:pt>
                <c:pt idx="19">
                  <c:v>20/12/2018</c:v>
                </c:pt>
                <c:pt idx="20">
                  <c:v>21/12/2018</c:v>
                </c:pt>
                <c:pt idx="21">
                  <c:v>22/12/2018</c:v>
                </c:pt>
                <c:pt idx="22">
                  <c:v>23/12/2018</c:v>
                </c:pt>
                <c:pt idx="23">
                  <c:v>24/12/2018</c:v>
                </c:pt>
                <c:pt idx="24">
                  <c:v>25/12/2018</c:v>
                </c:pt>
                <c:pt idx="25">
                  <c:v>26/12/2018</c:v>
                </c:pt>
                <c:pt idx="26">
                  <c:v>27/12/2018</c:v>
                </c:pt>
                <c:pt idx="27">
                  <c:v>28/12/2018</c:v>
                </c:pt>
                <c:pt idx="28">
                  <c:v>29/12/2018</c:v>
                </c:pt>
                <c:pt idx="29">
                  <c:v>30/12/2018</c:v>
                </c:pt>
                <c:pt idx="30">
                  <c:v>31/12/2018</c:v>
                </c:pt>
                <c:pt idx="31">
                  <c:v>1/1/2019</c:v>
                </c:pt>
                <c:pt idx="32">
                  <c:v>2/1/2019</c:v>
                </c:pt>
                <c:pt idx="33">
                  <c:v>3/1/2019</c:v>
                </c:pt>
                <c:pt idx="34">
                  <c:v>4/1/2019</c:v>
                </c:pt>
              </c:strCache>
            </c:strRef>
          </c:cat>
          <c: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1.0508999999999999</c:v>
                </c:pt>
                <c:pt idx="18">
                  <c:v>0.8659</c:v>
                </c:pt>
                <c:pt idx="19">
                  <c:v>0.97119999999999995</c:v>
                </c:pt>
                <c:pt idx="20">
                  <c:v>0</c:v>
                </c:pt>
                <c:pt idx="21">
                  <c:v>0</c:v>
                </c:pt>
                <c:pt idx="22">
                  <c:v>0.99850000000000005</c:v>
                </c:pt>
                <c:pt idx="23">
                  <c:v>0.89190000000000003</c:v>
                </c:pt>
                <c:pt idx="24">
                  <c:v>0.77070000000000005</c:v>
                </c:pt>
                <c:pt idx="25">
                  <c:v>0.66479999999999995</c:v>
                </c:pt>
                <c:pt idx="26">
                  <c:v>0.90580000000000005</c:v>
                </c:pt>
                <c:pt idx="27">
                  <c:v>0</c:v>
                </c:pt>
                <c:pt idx="28">
                  <c:v>0</c:v>
                </c:pt>
                <c:pt idx="29">
                  <c:v>1.0407</c:v>
                </c:pt>
                <c:pt idx="30">
                  <c:v>0.58799999999999997</c:v>
                </c:pt>
                <c:pt idx="31">
                  <c:v>0</c:v>
                </c:pt>
                <c:pt idx="32">
                  <c:v>0</c:v>
                </c:pt>
                <c:pt idx="33">
                  <c:v>0.64880000000000004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76-4F2C-9F27-3BCDDDFA0D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findsalt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1/12/2018</c:v>
                </c:pt>
                <c:pt idx="1">
                  <c:v>2/12/2018</c:v>
                </c:pt>
                <c:pt idx="2">
                  <c:v>3/12/2018</c:v>
                </c:pt>
                <c:pt idx="3">
                  <c:v>4/12/2018</c:v>
                </c:pt>
                <c:pt idx="4">
                  <c:v>5/12/2018</c:v>
                </c:pt>
                <c:pt idx="5">
                  <c:v>6/12/2018</c:v>
                </c:pt>
                <c:pt idx="6">
                  <c:v>7/12/2018</c:v>
                </c:pt>
                <c:pt idx="7">
                  <c:v>8/12/2018</c:v>
                </c:pt>
                <c:pt idx="8">
                  <c:v>9/12/2018</c:v>
                </c:pt>
                <c:pt idx="9">
                  <c:v>10/12/2018</c:v>
                </c:pt>
                <c:pt idx="10">
                  <c:v>11/12/2018</c:v>
                </c:pt>
                <c:pt idx="11">
                  <c:v>12/12/2018</c:v>
                </c:pt>
                <c:pt idx="12">
                  <c:v>13/12/2018</c:v>
                </c:pt>
                <c:pt idx="13">
                  <c:v>14/12/2018</c:v>
                </c:pt>
                <c:pt idx="14">
                  <c:v>15/12/2018</c:v>
                </c:pt>
                <c:pt idx="15">
                  <c:v>16/12/2018</c:v>
                </c:pt>
                <c:pt idx="16">
                  <c:v>17/12/2018</c:v>
                </c:pt>
                <c:pt idx="17">
                  <c:v>18/12/2018</c:v>
                </c:pt>
                <c:pt idx="18">
                  <c:v>19/12/2018</c:v>
                </c:pt>
                <c:pt idx="19">
                  <c:v>20/12/2018</c:v>
                </c:pt>
                <c:pt idx="20">
                  <c:v>21/12/2018</c:v>
                </c:pt>
                <c:pt idx="21">
                  <c:v>22/12/2018</c:v>
                </c:pt>
                <c:pt idx="22">
                  <c:v>23/12/2018</c:v>
                </c:pt>
                <c:pt idx="23">
                  <c:v>24/12/2018</c:v>
                </c:pt>
                <c:pt idx="24">
                  <c:v>25/12/2018</c:v>
                </c:pt>
                <c:pt idx="25">
                  <c:v>26/12/2018</c:v>
                </c:pt>
                <c:pt idx="26">
                  <c:v>27/12/2018</c:v>
                </c:pt>
                <c:pt idx="27">
                  <c:v>28/12/2018</c:v>
                </c:pt>
                <c:pt idx="28">
                  <c:v>29/12/2018</c:v>
                </c:pt>
                <c:pt idx="29">
                  <c:v>30/12/2018</c:v>
                </c:pt>
                <c:pt idx="30">
                  <c:v>31/12/2018</c:v>
                </c:pt>
                <c:pt idx="31">
                  <c:v>1/1/2019</c:v>
                </c:pt>
                <c:pt idx="32">
                  <c:v>2/1/2019</c:v>
                </c:pt>
                <c:pt idx="33">
                  <c:v>3/1/2019</c:v>
                </c:pt>
                <c:pt idx="34">
                  <c:v>4/1/2019</c:v>
                </c:pt>
              </c:strCache>
            </c:strRef>
          </c:cat>
          <c:val>
            <c:numRef>
              <c:f>Sheet1!$D$2:$D$36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0.13919999999999999</c:v>
                </c:pt>
                <c:pt idx="18">
                  <c:v>0.25390000000000001</c:v>
                </c:pt>
                <c:pt idx="19">
                  <c:v>0.14990000000000001</c:v>
                </c:pt>
                <c:pt idx="20">
                  <c:v>0.1681</c:v>
                </c:pt>
                <c:pt idx="21">
                  <c:v>0.2843</c:v>
                </c:pt>
                <c:pt idx="22">
                  <c:v>0</c:v>
                </c:pt>
                <c:pt idx="23">
                  <c:v>0.1716</c:v>
                </c:pt>
                <c:pt idx="24">
                  <c:v>0.2049</c:v>
                </c:pt>
                <c:pt idx="25">
                  <c:v>0.45639999999999997</c:v>
                </c:pt>
                <c:pt idx="26">
                  <c:v>0.47220000000000001</c:v>
                </c:pt>
                <c:pt idx="27">
                  <c:v>0.72499999999999998</c:v>
                </c:pt>
                <c:pt idx="28">
                  <c:v>0.17630000000000001</c:v>
                </c:pt>
                <c:pt idx="29">
                  <c:v>0.18779999999999999</c:v>
                </c:pt>
                <c:pt idx="30">
                  <c:v>0.29039999999999999</c:v>
                </c:pt>
                <c:pt idx="31">
                  <c:v>0</c:v>
                </c:pt>
                <c:pt idx="32">
                  <c:v>0.25890000000000002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76-4F2C-9F27-3BCDDDFA0D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taqadomexicankitchen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</c:f>
              <c:strCache>
                <c:ptCount val="35"/>
                <c:pt idx="0">
                  <c:v>1/12/2018</c:v>
                </c:pt>
                <c:pt idx="1">
                  <c:v>2/12/2018</c:v>
                </c:pt>
                <c:pt idx="2">
                  <c:v>3/12/2018</c:v>
                </c:pt>
                <c:pt idx="3">
                  <c:v>4/12/2018</c:v>
                </c:pt>
                <c:pt idx="4">
                  <c:v>5/12/2018</c:v>
                </c:pt>
                <c:pt idx="5">
                  <c:v>6/12/2018</c:v>
                </c:pt>
                <c:pt idx="6">
                  <c:v>7/12/2018</c:v>
                </c:pt>
                <c:pt idx="7">
                  <c:v>8/12/2018</c:v>
                </c:pt>
                <c:pt idx="8">
                  <c:v>9/12/2018</c:v>
                </c:pt>
                <c:pt idx="9">
                  <c:v>10/12/2018</c:v>
                </c:pt>
                <c:pt idx="10">
                  <c:v>11/12/2018</c:v>
                </c:pt>
                <c:pt idx="11">
                  <c:v>12/12/2018</c:v>
                </c:pt>
                <c:pt idx="12">
                  <c:v>13/12/2018</c:v>
                </c:pt>
                <c:pt idx="13">
                  <c:v>14/12/2018</c:v>
                </c:pt>
                <c:pt idx="14">
                  <c:v>15/12/2018</c:v>
                </c:pt>
                <c:pt idx="15">
                  <c:v>16/12/2018</c:v>
                </c:pt>
                <c:pt idx="16">
                  <c:v>17/12/2018</c:v>
                </c:pt>
                <c:pt idx="17">
                  <c:v>18/12/2018</c:v>
                </c:pt>
                <c:pt idx="18">
                  <c:v>19/12/2018</c:v>
                </c:pt>
                <c:pt idx="19">
                  <c:v>20/12/2018</c:v>
                </c:pt>
                <c:pt idx="20">
                  <c:v>21/12/2018</c:v>
                </c:pt>
                <c:pt idx="21">
                  <c:v>22/12/2018</c:v>
                </c:pt>
                <c:pt idx="22">
                  <c:v>23/12/2018</c:v>
                </c:pt>
                <c:pt idx="23">
                  <c:v>24/12/2018</c:v>
                </c:pt>
                <c:pt idx="24">
                  <c:v>25/12/2018</c:v>
                </c:pt>
                <c:pt idx="25">
                  <c:v>26/12/2018</c:v>
                </c:pt>
                <c:pt idx="26">
                  <c:v>27/12/2018</c:v>
                </c:pt>
                <c:pt idx="27">
                  <c:v>28/12/2018</c:v>
                </c:pt>
                <c:pt idx="28">
                  <c:v>29/12/2018</c:v>
                </c:pt>
                <c:pt idx="29">
                  <c:v>30/12/2018</c:v>
                </c:pt>
                <c:pt idx="30">
                  <c:v>31/12/2018</c:v>
                </c:pt>
                <c:pt idx="31">
                  <c:v>1/1/2019</c:v>
                </c:pt>
                <c:pt idx="32">
                  <c:v>2/1/2019</c:v>
                </c:pt>
                <c:pt idx="33">
                  <c:v>3/1/2019</c:v>
                </c:pt>
                <c:pt idx="34">
                  <c:v>4/1/2019</c:v>
                </c:pt>
              </c:strCache>
            </c:strRef>
          </c:cat>
          <c:val>
            <c:numRef>
              <c:f>Sheet1!$E$2:$E$36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0.56720000000000004</c:v>
                </c:pt>
                <c:pt idx="18">
                  <c:v>0.74750000000000005</c:v>
                </c:pt>
                <c:pt idx="19">
                  <c:v>0.55659999999999998</c:v>
                </c:pt>
                <c:pt idx="20">
                  <c:v>0.77900000000000003</c:v>
                </c:pt>
                <c:pt idx="21">
                  <c:v>0.61980000000000002</c:v>
                </c:pt>
                <c:pt idx="22">
                  <c:v>0.52449999999999997</c:v>
                </c:pt>
                <c:pt idx="23">
                  <c:v>0.69910000000000005</c:v>
                </c:pt>
                <c:pt idx="24">
                  <c:v>0.9375</c:v>
                </c:pt>
                <c:pt idx="25">
                  <c:v>0.90590000000000004</c:v>
                </c:pt>
                <c:pt idx="26">
                  <c:v>0.44519999999999998</c:v>
                </c:pt>
                <c:pt idx="27">
                  <c:v>0.87480000000000002</c:v>
                </c:pt>
                <c:pt idx="28">
                  <c:v>0.58840000000000003</c:v>
                </c:pt>
                <c:pt idx="29">
                  <c:v>0.54049999999999998</c:v>
                </c:pt>
                <c:pt idx="30">
                  <c:v>0.50829999999999997</c:v>
                </c:pt>
                <c:pt idx="31">
                  <c:v>0.44469999999999998</c:v>
                </c:pt>
                <c:pt idx="32">
                  <c:v>0.81</c:v>
                </c:pt>
                <c:pt idx="33">
                  <c:v>0.42909999999999998</c:v>
                </c:pt>
                <c:pt idx="34">
                  <c:v>0.95340000000000003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76-4F2C-9F27-3BCDDDFA0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752248"/>
        <c:axId val="419756512"/>
      </c:lineChart>
      <c:catAx>
        <c:axId val="41975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56512"/>
        <c:crosses val="autoZero"/>
        <c:auto val="1"/>
        <c:lblAlgn val="ctr"/>
        <c:lblOffset val="100"/>
        <c:noMultiLvlLbl val="0"/>
      </c:catAx>
      <c:valAx>
        <c:axId val="41975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5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75A2-3AA6-4A5E-9D57-CC23D465E3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Tortilla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24AE49-212C-41F1-90CC-C3B62CE030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yellow</a:t>
            </a:r>
          </a:p>
        </p:txBody>
      </p:sp>
    </p:spTree>
    <p:extLst>
      <p:ext uri="{BB962C8B-B14F-4D97-AF65-F5344CB8AC3E}">
        <p14:creationId xmlns:p14="http://schemas.microsoft.com/office/powerpoint/2010/main" val="4048490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3EE3B-9309-4F60-8309-08A918675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Tortilla benchmarking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1CED19-0F6F-49CD-BFFC-F05373C05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0859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06368-8B21-4D6B-93C2-32D03393D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8DC0D-241D-4CE8-B3F6-3BC4053E3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086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D8CFB-676F-4B38-931D-1BD4F7BAD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Tortilla benchmarking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C57A5F-01E9-459C-8E6B-F051437BA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963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95586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0026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1071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8726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5295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776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62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taqadomexicankitchen - 2019-01-04 05:13:02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a burrito on the beach kind of day 👏🏻 😎 🌴 #Repost justanotherveganblogger
・・・
Vegan burrito and fries from taqadomexicankitchen they are the best 😋 just replace the meat with mushroom and bell pepper add guacamole and your done 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بوريتو نباتية من مطعم تاكادو ، استبدلو اللحمة ب فطر وفليفلة وضيفوا غواكامولي ، الطعم خرافي ❤️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dubairestaurants #vegan #rice #goodmorning #dubai #mydubai #veganindubai #dubaivegan #veganfoodshare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نباتي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veganfood 
#bodybuilding  #gains  #veganbodybuilding #protein #goodnight #iamdubai #dubailife #insydodubai #mexicanfood #vegan #photooftheday #dinner #diet #healthyfood #gains #fitness #dxbblogger #bodybuilder #veganbodybuilding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https://www.instagram.com/p/BsNQoX6HJhS/media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936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221EA-D6E3-4267-82D6-8B1C56850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</p:spTree>
    <p:extLst>
      <p:ext uri="{BB962C8B-B14F-4D97-AF65-F5344CB8AC3E}">
        <p14:creationId xmlns:p14="http://schemas.microsoft.com/office/powerpoint/2010/main" val="167453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607B5-78B5-497B-9611-BCFAC9A2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Tortilla benchmarking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16307-214E-4BA0-BF0B-A9EA481603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6898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5531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5584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849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1733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762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8246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94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tortillaarabia - 2019-01-03 08:48:49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 are the #2018BestNine items from our menu – so many great choices! Which one’s your favourite?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هذه أفضل ٩ خيارات لذيذة في ٢٠١٨ عندنا في المنيو! ما هو الخيار المفضل لديك؟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bestnine #topnine #food #foodgoals #choices #faves #tortilla #menu #foodie #mydubai #dxb #2019 #newyear #instafood #instapic #dubaifoodies #bahrain #jeddah #riyadh #tacos #burritos #margaritas #mexicanfood #tacolife #weekend #saudifood #saudi #dxb #churros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https://www.instagram.com/p/BsLEh6XFYIF/media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11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taqadomexicankitchen - 2019-01-03 04:39:59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closed our kiosk in #StudioCity earlier this week and opened our biggest EVER #Taqado just around the corner! 💃🏻 Find us at Building 2 in Studio City - we’re open every day from 8am to 10pm (or order online from deliveroo_ae) 
#yay #biggerthanever #letseat #taqadotakeover #mexicanfood #streetfood #dubaifood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https://www.instagram.com/p/BsKoDaSHTrt/media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46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findsalt - 2019-01-02 05:21:13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us to your favorite camping spots ⛺🔥🍔 SALT BBQ Kit #campingwithSALT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https://www.instagram.com/p/BsIH7OqHi4H/media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687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8166C-C4F1-4503-B6B9-FACE02AD1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</p:spTree>
    <p:extLst>
      <p:ext uri="{BB962C8B-B14F-4D97-AF65-F5344CB8AC3E}">
        <p14:creationId xmlns:p14="http://schemas.microsoft.com/office/powerpoint/2010/main" val="2614459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82FC-AD44-4A60-A2EC-8539FE5C0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Tortilla benchmarking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6837F-53E2-4656-B50B-8B79C76A4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265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69157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18852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1927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6376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7099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3401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5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taqadomexicankitchen - 2019-01-02 04:50:09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had LOTS of great entries in our #InstaBurrito competition this month... but this was our absolute favourite! 🌯 
Congratulations Lydia, you have won a YEAR OF FREE BURRITOS AT TAQADO! 💃🏻 DM us right now, amiga! 👏🏻 #Repost lydiazidan
・・・
Heavy deadlifts fueled by taqadomexicankitchen 
#InstaBurrito #gainz #deadlift #powerlifting #taqadomexicankitchen #plsgivemeallyourburritos #taqado #dontworryitfitsmymacros #winner #winnerwinner #burritos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https://www.instagram.com/p/BsIEbAKnYIh/media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89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firegrill - 2019-01-01 09:40:32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🎉🎉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https://www.instagram.com/p/BsGA28bhAVm/media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8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taqadomexicankitchen - 2019-01-01 05:39:22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Year’s Day plans: 🌯 🌮 😴 
#youcandoitifyoudeliverooit #happynewyear #taqadolovesyou #mexicanfood #ibnbattutamall #dubai #letseat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https://www.instagram.com/p/BsFlQkTntDH/media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42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1D473-F7D9-449F-9BB0-B8813D68F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</p:spTree>
    <p:extLst>
      <p:ext uri="{BB962C8B-B14F-4D97-AF65-F5344CB8AC3E}">
        <p14:creationId xmlns:p14="http://schemas.microsoft.com/office/powerpoint/2010/main" val="50290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8C034-15E4-4F05-BC62-7D4D6BA21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Tortilla benchmarking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52FCB6-ADF7-4E6F-ACE6-FCA2683F2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7886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0832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172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1447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91836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254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6330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51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findsalt - 2018-12-31 12:03:01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2019, Salters! 🍔🎉 Keep enjoying the simple things. #findsalt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https://www.instagram.com/p/BsDrQTdD5-e/media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2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findsalt - 2018-12-31 10:07:09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just the start of more adventures in 🇦🇪 &amp; 🇸🇦 2019: where should we camp next?? #campingwithSALT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https://www.instagram.com/p/BsDehHTHkb_/media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findsalt - 2018-12-31 07:16:01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2018 ..when we brought you these community initiatives ❤️ #findsalt moments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https://www.instagram.com/p/BsDLhnKnU7i/media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842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E50F9-552A-44D5-9787-951894CCE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</p:spTree>
    <p:extLst>
      <p:ext uri="{BB962C8B-B14F-4D97-AF65-F5344CB8AC3E}">
        <p14:creationId xmlns:p14="http://schemas.microsoft.com/office/powerpoint/2010/main" val="3588385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705EA-BF00-44BB-A5B5-C797E0E47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Tortilla benchmarking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B8FEBC-8F2A-471A-B0F6-FAE42C16E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5542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05353-43DF-458F-B12B-B81623D83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D512D-6EAC-4136-9C56-2D2262431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31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EB332-29BC-4E7B-8577-EACE15433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Tortilla benchmarking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11D84B-AF5B-447B-BCB8-7E69A3019D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7430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9DDFA-B9DA-47C2-AA4E-4E0D6863C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DF5E5-4E60-48D9-8AF6-22D07B06D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89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8FC33-6C52-4262-A703-19C1605F0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Tortilla benchmarking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F8760-D472-4559-B873-5FD8305821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5261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591348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438515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616634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079703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25892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19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#2018BestNine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83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#bestnine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34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69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31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55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30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#tortilla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65.04347826087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50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87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732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FDBF6-ECAB-4496-A847-A0284ADE5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</p:spTree>
    <p:extLst>
      <p:ext uri="{BB962C8B-B14F-4D97-AF65-F5344CB8AC3E}">
        <p14:creationId xmlns:p14="http://schemas.microsoft.com/office/powerpoint/2010/main" val="3392639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D9EE7-BF13-45E8-8999-960C0EF8B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Tortilla benchmarking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58B4A6-CA6D-4F09-A0F8-10B030E22B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949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456703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608816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315595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702852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46079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24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#mydubai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38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03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02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3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41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48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#dubaifoodies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612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19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5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56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84398-D273-4ADB-9026-81A6C0E70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</p:spTree>
    <p:extLst>
      <p:ext uri="{BB962C8B-B14F-4D97-AF65-F5344CB8AC3E}">
        <p14:creationId xmlns:p14="http://schemas.microsoft.com/office/powerpoint/2010/main" val="2172304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99A93-9A6F-430B-AFBD-9EB23226C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Tortilla benchmarking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D25DF-FC5F-4892-88F7-1E1CFB680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567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805906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420339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301329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126563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4578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9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63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#burritos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84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#margaritas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5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#mexicanfood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30.869565217391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79.739130434783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99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#tacolife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96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A477C-C05E-40C0-B7C1-B2B842373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</p:spTree>
    <p:extLst>
      <p:ext uri="{BB962C8B-B14F-4D97-AF65-F5344CB8AC3E}">
        <p14:creationId xmlns:p14="http://schemas.microsoft.com/office/powerpoint/2010/main" val="2901971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BF1D0-ACC5-44CF-AF4B-BCFFEB622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Tortilla benchmarking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1D77F-2978-4BCA-A609-710C829D5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297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84680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37576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79703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1445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3359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8374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304774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926686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90518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433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58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tortillaarabia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taqadomexicankitchen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90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firegrill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9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findsalt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005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3F734-17AC-4138-81D1-E54208437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</p:spTree>
    <p:extLst>
      <p:ext uri="{BB962C8B-B14F-4D97-AF65-F5344CB8AC3E}">
        <p14:creationId xmlns:p14="http://schemas.microsoft.com/office/powerpoint/2010/main" val="3619870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AC6D-0552-4F31-ADF4-99E5990E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Tortilla benchmarking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33A9DB-4B5C-4F93-AA1F-554EFC00BC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032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ECC82-18E3-4995-93E1-A2A10233A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18DEB-63DA-4035-9005-3FC47FF0A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584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649</Words>
  <Application>Microsoft Office PowerPoint</Application>
  <PresentationFormat>On-screen Show (4:3)</PresentationFormat>
  <Paragraphs>303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Tortilla reporting</vt:lpstr>
      <vt:lpstr>Instagram Posts | Tortilla benchmarking</vt:lpstr>
      <vt:lpstr>Instagram Posts Table | Tortilla benchmarking - 1 of 4</vt:lpstr>
      <vt:lpstr>Instagram Posts Table | Tortilla benchmarking - 2 of 4</vt:lpstr>
      <vt:lpstr>Instagram Posts Table | Tortilla benchmarking - 3 of 4</vt:lpstr>
      <vt:lpstr>Instagram Posts Table | Tortilla benchmarking - 4 of 4</vt:lpstr>
      <vt:lpstr>Instagram Interaction Rate By Post Type | Tortilla benchmarking</vt:lpstr>
      <vt:lpstr>Instagram Posts Type Distribution Per Profile | Tortilla benchmarking</vt:lpstr>
      <vt:lpstr>Instagram Hashtag Detection | Tortilla benchmarking - 1 of 3</vt:lpstr>
      <vt:lpstr>Instagram Hashtag Detection | Tortilla benchmarking - 2 of 3</vt:lpstr>
      <vt:lpstr>Instagram Hashtag Detection | Tortilla benchmarking - 3 of 3</vt:lpstr>
      <vt:lpstr>Instagram Key Metrics Table | Tortilla benchmarking</vt:lpstr>
      <vt:lpstr>Instagram Interaction Rate | Tortilla benchmarking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Tortilla reporting</dc:title>
  <dc:creator>Frederik Peiniger</dc:creator>
  <cp:lastModifiedBy>Frederik Peiniger</cp:lastModifiedBy>
  <cp:revision>1</cp:revision>
  <dcterms:created xsi:type="dcterms:W3CDTF">2019-01-06T10:59:07Z</dcterms:created>
  <dcterms:modified xsi:type="dcterms:W3CDTF">2019-01-06T10:59:33Z</dcterms:modified>
</cp:coreProperties>
</file>