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8C9A6-FD66-4C85-9795-BBC92F79F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5 Chicks &amp; Co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4426E8-98F4-4C56-B37F-793F538576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6891303"/>
              </p:ext>
            </p:extLst>
          </p:nvPr>
        </p:nvGraphicFramePr>
        <p:xfrm>
          <a:off x="457200" y="1731963"/>
          <a:ext cx="82296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931615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854077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93569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69673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88113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29061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19965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69375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073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5 Chicks &amp; 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4447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E156F6-926C-48E8-B6AC-D584255C10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2908004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44</Words>
  <Application>Microsoft Office PowerPoint</Application>
  <PresentationFormat>On-screen Show (4:3)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Table | 5 Chicks &amp; Co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5 Chicks &amp; Co</dc:title>
  <dc:creator>Administrator</dc:creator>
  <cp:lastModifiedBy>Administrator</cp:lastModifiedBy>
  <cp:revision>1</cp:revision>
  <dcterms:created xsi:type="dcterms:W3CDTF">2018-12-13T13:01:32Z</dcterms:created>
  <dcterms:modified xsi:type="dcterms:W3CDTF">2018-12-13T13:01:36Z</dcterms:modified>
</cp:coreProperties>
</file>