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9ED9-45E3-86C4-01FEC9E588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7212720"/>
        <c:axId val="187209112"/>
      </c:barChart>
      <c:catAx>
        <c:axId val="18721272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209112"/>
        <c:crosses val="autoZero"/>
        <c:auto val="1"/>
        <c:lblAlgn val="ctr"/>
        <c:lblOffset val="100"/>
        <c:noMultiLvlLbl val="0"/>
      </c:catAx>
      <c:valAx>
        <c:axId val="187209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212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E2388-8985-4E78-9869-AB1C3F5EC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393690-BDE6-456C-A18A-CC0AF5ABCD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17360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77307F-AC62-4B75-9DC3-A3CDB1EF06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11/09/2018 - 12/08/2018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AFEFD8-D294-47F5-828D-EC2E0D2CE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8856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Organic Reach By Weekday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Organic Reach By Weekday | All Pages</dc:title>
  <dc:creator>Administrator</dc:creator>
  <cp:lastModifiedBy>Administrator</cp:lastModifiedBy>
  <cp:revision>1</cp:revision>
  <dcterms:created xsi:type="dcterms:W3CDTF">2018-12-09T17:27:39Z</dcterms:created>
  <dcterms:modified xsi:type="dcterms:W3CDTF">2018-12-09T17:27:50Z</dcterms:modified>
</cp:coreProperties>
</file>