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1.3666425971962299</c:v>
                </c:pt>
                <c:pt idx="1">
                  <c:v>1.1626904782662999</c:v>
                </c:pt>
                <c:pt idx="2">
                  <c:v>0.84296957730010402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35-4118-B47B-11E8B19E8C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927928"/>
        <c:axId val="322027408"/>
      </c:barChart>
      <c:catAx>
        <c:axId val="32692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27408"/>
        <c:crosses val="autoZero"/>
        <c:auto val="1"/>
        <c:lblAlgn val="ctr"/>
        <c:lblOffset val="100"/>
        <c:noMultiLvlLbl val="0"/>
      </c:catAx>
      <c:valAx>
        <c:axId val="32202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927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2</c:v>
                </c:pt>
                <c:pt idx="43">
                  <c:v>1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1</c:v>
                </c:pt>
                <c:pt idx="63">
                  <c:v>0</c:v>
                </c:pt>
                <c:pt idx="64">
                  <c:v>0</c:v>
                </c:pt>
                <c:pt idx="65">
                  <c:v>1</c:v>
                </c:pt>
                <c:pt idx="66">
                  <c:v>1</c:v>
                </c:pt>
                <c:pt idx="67">
                  <c:v>0</c:v>
                </c:pt>
                <c:pt idx="68">
                  <c:v>1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1</c:v>
                </c:pt>
                <c:pt idx="77">
                  <c:v>0</c:v>
                </c:pt>
                <c:pt idx="78">
                  <c:v>0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</c:v>
                </c:pt>
                <c:pt idx="84">
                  <c:v>0</c:v>
                </c:pt>
                <c:pt idx="85">
                  <c:v>0</c:v>
                </c:pt>
                <c:pt idx="86">
                  <c:v>1</c:v>
                </c:pt>
                <c:pt idx="87">
                  <c:v>0</c:v>
                </c:pt>
                <c:pt idx="88">
                  <c:v>3</c:v>
                </c:pt>
                <c:pt idx="89">
                  <c:v>0</c:v>
                </c:pt>
                <c:pt idx="90">
                  <c:v>1</c:v>
                </c:pt>
                <c:pt idx="91">
                  <c:v>0</c:v>
                </c:pt>
                <c:pt idx="92">
                  <c:v>0</c:v>
                </c:pt>
                <c:pt idx="93">
                  <c:v>1</c:v>
                </c:pt>
                <c:pt idx="94">
                  <c:v>0</c:v>
                </c:pt>
                <c:pt idx="95">
                  <c:v>0</c:v>
                </c:pt>
                <c:pt idx="96">
                  <c:v>1</c:v>
                </c:pt>
                <c:pt idx="97">
                  <c:v>0</c:v>
                </c:pt>
                <c:pt idx="98">
                  <c:v>1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1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1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1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1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1</c:v>
                </c:pt>
                <c:pt idx="126">
                  <c:v>1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1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1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1</c:v>
                </c:pt>
                <c:pt idx="141">
                  <c:v>0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1</c:v>
                </c:pt>
                <c:pt idx="151">
                  <c:v>0</c:v>
                </c:pt>
                <c:pt idx="152">
                  <c:v>0</c:v>
                </c:pt>
                <c:pt idx="153">
                  <c:v>1</c:v>
                </c:pt>
                <c:pt idx="154">
                  <c:v>1</c:v>
                </c:pt>
                <c:pt idx="155">
                  <c:v>0</c:v>
                </c:pt>
                <c:pt idx="156">
                  <c:v>1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1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1</c:v>
                </c:pt>
                <c:pt idx="168">
                  <c:v>0</c:v>
                </c:pt>
                <c:pt idx="169">
                  <c:v>0</c:v>
                </c:pt>
                <c:pt idx="170">
                  <c:v>1</c:v>
                </c:pt>
                <c:pt idx="171">
                  <c:v>1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1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1</c:v>
                </c:pt>
                <c:pt idx="190">
                  <c:v>1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1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1</c:v>
                </c:pt>
                <c:pt idx="203">
                  <c:v>1</c:v>
                </c:pt>
                <c:pt idx="204">
                  <c:v>0</c:v>
                </c:pt>
                <c:pt idx="205">
                  <c:v>1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1</c:v>
                </c:pt>
                <c:pt idx="213">
                  <c:v>0</c:v>
                </c:pt>
                <c:pt idx="214">
                  <c:v>1</c:v>
                </c:pt>
                <c:pt idx="215">
                  <c:v>1</c:v>
                </c:pt>
                <c:pt idx="216">
                  <c:v>0</c:v>
                </c:pt>
                <c:pt idx="217">
                  <c:v>0</c:v>
                </c:pt>
                <c:pt idx="218">
                  <c:v>1</c:v>
                </c:pt>
                <c:pt idx="219">
                  <c:v>1</c:v>
                </c:pt>
                <c:pt idx="220">
                  <c:v>0</c:v>
                </c:pt>
                <c:pt idx="221">
                  <c:v>1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1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1</c:v>
                </c:pt>
                <c:pt idx="232">
                  <c:v>0</c:v>
                </c:pt>
                <c:pt idx="233">
                  <c:v>1</c:v>
                </c:pt>
                <c:pt idx="234">
                  <c:v>0</c:v>
                </c:pt>
                <c:pt idx="235">
                  <c:v>0</c:v>
                </c:pt>
                <c:pt idx="236">
                  <c:v>1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1</c:v>
                </c:pt>
                <c:pt idx="241">
                  <c:v>0</c:v>
                </c:pt>
                <c:pt idx="242">
                  <c:v>0</c:v>
                </c:pt>
                <c:pt idx="243">
                  <c:v>1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1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1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1</c:v>
                </c:pt>
                <c:pt idx="260">
                  <c:v>0</c:v>
                </c:pt>
                <c:pt idx="261">
                  <c:v>1</c:v>
                </c:pt>
                <c:pt idx="262">
                  <c:v>0</c:v>
                </c:pt>
                <c:pt idx="263">
                  <c:v>0</c:v>
                </c:pt>
                <c:pt idx="264">
                  <c:v>1</c:v>
                </c:pt>
                <c:pt idx="265">
                  <c:v>0</c:v>
                </c:pt>
                <c:pt idx="266">
                  <c:v>1</c:v>
                </c:pt>
                <c:pt idx="267">
                  <c:v>1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1</c:v>
                </c:pt>
                <c:pt idx="273">
                  <c:v>0</c:v>
                </c:pt>
                <c:pt idx="274">
                  <c:v>1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1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1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1</c:v>
                </c:pt>
                <c:pt idx="289">
                  <c:v>1</c:v>
                </c:pt>
                <c:pt idx="290">
                  <c:v>0</c:v>
                </c:pt>
                <c:pt idx="291">
                  <c:v>0</c:v>
                </c:pt>
                <c:pt idx="292">
                  <c:v>1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1</c:v>
                </c:pt>
                <c:pt idx="301">
                  <c:v>0</c:v>
                </c:pt>
                <c:pt idx="302">
                  <c:v>0</c:v>
                </c:pt>
                <c:pt idx="303">
                  <c:v>1</c:v>
                </c:pt>
                <c:pt idx="304">
                  <c:v>0</c:v>
                </c:pt>
                <c:pt idx="305">
                  <c:v>1</c:v>
                </c:pt>
                <c:pt idx="306">
                  <c:v>1</c:v>
                </c:pt>
                <c:pt idx="307">
                  <c:v>0</c:v>
                </c:pt>
                <c:pt idx="308">
                  <c:v>0</c:v>
                </c:pt>
                <c:pt idx="309">
                  <c:v>1</c:v>
                </c:pt>
                <c:pt idx="310">
                  <c:v>0</c:v>
                </c:pt>
                <c:pt idx="311">
                  <c:v>1</c:v>
                </c:pt>
                <c:pt idx="312">
                  <c:v>0</c:v>
                </c:pt>
                <c:pt idx="313">
                  <c:v>1</c:v>
                </c:pt>
                <c:pt idx="314">
                  <c:v>0</c:v>
                </c:pt>
                <c:pt idx="315">
                  <c:v>0</c:v>
                </c:pt>
                <c:pt idx="316">
                  <c:v>1</c:v>
                </c:pt>
                <c:pt idx="317">
                  <c:v>0</c:v>
                </c:pt>
                <c:pt idx="318">
                  <c:v>0</c:v>
                </c:pt>
                <c:pt idx="319">
                  <c:v>1</c:v>
                </c:pt>
                <c:pt idx="320">
                  <c:v>0</c:v>
                </c:pt>
                <c:pt idx="321">
                  <c:v>1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1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1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1</c:v>
                </c:pt>
                <c:pt idx="339">
                  <c:v>0</c:v>
                </c:pt>
                <c:pt idx="340">
                  <c:v>0</c:v>
                </c:pt>
                <c:pt idx="341">
                  <c:v>1</c:v>
                </c:pt>
                <c:pt idx="342">
                  <c:v>0</c:v>
                </c:pt>
                <c:pt idx="343">
                  <c:v>0</c:v>
                </c:pt>
                <c:pt idx="344">
                  <c:v>1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1</c:v>
                </c:pt>
                <c:pt idx="350">
                  <c:v>1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1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1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BC-42AD-9829-5DEB7A8EC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987208"/>
        <c:axId val="328132696"/>
      </c:lineChart>
      <c:dateAx>
        <c:axId val="268987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32696"/>
        <c:crosses val="autoZero"/>
        <c:auto val="1"/>
        <c:lblOffset val="100"/>
        <c:baseTimeUnit val="days"/>
      </c:dateAx>
      <c:valAx>
        <c:axId val="328132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8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1.1096382880440201</c:v>
                </c:pt>
                <c:pt idx="7">
                  <c:v>1.20041774617903</c:v>
                </c:pt>
                <c:pt idx="8">
                  <c:v>1.0330180153039701</c:v>
                </c:pt>
                <c:pt idx="9">
                  <c:v>0.97206322427748004</c:v>
                </c:pt>
                <c:pt idx="10">
                  <c:v>1.23727179610773</c:v>
                </c:pt>
                <c:pt idx="11">
                  <c:v>1.1576571888676499</c:v>
                </c:pt>
                <c:pt idx="12">
                  <c:v>1.3145663157713501</c:v>
                </c:pt>
                <c:pt idx="13">
                  <c:v>1.1472500506663299</c:v>
                </c:pt>
                <c:pt idx="14">
                  <c:v>1.47868088610391</c:v>
                </c:pt>
                <c:pt idx="15">
                  <c:v>1.0374905566807699</c:v>
                </c:pt>
                <c:pt idx="16">
                  <c:v>0.97231427366391499</c:v>
                </c:pt>
                <c:pt idx="17">
                  <c:v>0.90679038380430199</c:v>
                </c:pt>
                <c:pt idx="18">
                  <c:v>0.72302223293366297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78-42B6-B385-B8522961D8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242520"/>
        <c:axId val="400239240"/>
      </c:lineChart>
      <c:catAx>
        <c:axId val="400242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39240"/>
        <c:crosses val="autoZero"/>
        <c:auto val="1"/>
        <c:lblAlgn val="ctr"/>
        <c:lblOffset val="100"/>
        <c:noMultiLvlLbl val="0"/>
      </c:catAx>
      <c:valAx>
        <c:axId val="40023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4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3</c:v>
                </c:pt>
                <c:pt idx="2">
                  <c:v>8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12</c:v>
                </c:pt>
                <c:pt idx="8">
                  <c:v>1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19</c:v>
                </c:pt>
                <c:pt idx="13">
                  <c:v>15</c:v>
                </c:pt>
                <c:pt idx="14">
                  <c:v>0</c:v>
                </c:pt>
                <c:pt idx="15">
                  <c:v>0</c:v>
                </c:pt>
                <c:pt idx="16">
                  <c:v>11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6</c:v>
                </c:pt>
                <c:pt idx="21">
                  <c:v>7</c:v>
                </c:pt>
                <c:pt idx="22">
                  <c:v>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34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9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18</c:v>
                </c:pt>
                <c:pt idx="35">
                  <c:v>0</c:v>
                </c:pt>
                <c:pt idx="36">
                  <c:v>21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6</c:v>
                </c:pt>
                <c:pt idx="41">
                  <c:v>8</c:v>
                </c:pt>
                <c:pt idx="42">
                  <c:v>5</c:v>
                </c:pt>
                <c:pt idx="43">
                  <c:v>10</c:v>
                </c:pt>
                <c:pt idx="44">
                  <c:v>2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6</c:v>
                </c:pt>
                <c:pt idx="50">
                  <c:v>0</c:v>
                </c:pt>
                <c:pt idx="51">
                  <c:v>10</c:v>
                </c:pt>
                <c:pt idx="52">
                  <c:v>0</c:v>
                </c:pt>
                <c:pt idx="53">
                  <c:v>0</c:v>
                </c:pt>
                <c:pt idx="54">
                  <c:v>11</c:v>
                </c:pt>
                <c:pt idx="55">
                  <c:v>0</c:v>
                </c:pt>
                <c:pt idx="56">
                  <c:v>0</c:v>
                </c:pt>
                <c:pt idx="57">
                  <c:v>21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4</c:v>
                </c:pt>
                <c:pt idx="63">
                  <c:v>0</c:v>
                </c:pt>
                <c:pt idx="64">
                  <c:v>0</c:v>
                </c:pt>
                <c:pt idx="65">
                  <c:v>3</c:v>
                </c:pt>
                <c:pt idx="66">
                  <c:v>9</c:v>
                </c:pt>
                <c:pt idx="67">
                  <c:v>0</c:v>
                </c:pt>
                <c:pt idx="68">
                  <c:v>5</c:v>
                </c:pt>
                <c:pt idx="69">
                  <c:v>0</c:v>
                </c:pt>
                <c:pt idx="70">
                  <c:v>0</c:v>
                </c:pt>
                <c:pt idx="71">
                  <c:v>17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12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14</c:v>
                </c:pt>
                <c:pt idx="84">
                  <c:v>0</c:v>
                </c:pt>
                <c:pt idx="85">
                  <c:v>0</c:v>
                </c:pt>
                <c:pt idx="86">
                  <c:v>8</c:v>
                </c:pt>
                <c:pt idx="87">
                  <c:v>0</c:v>
                </c:pt>
                <c:pt idx="88">
                  <c:v>2</c:v>
                </c:pt>
                <c:pt idx="89">
                  <c:v>0</c:v>
                </c:pt>
                <c:pt idx="90">
                  <c:v>30</c:v>
                </c:pt>
                <c:pt idx="91">
                  <c:v>0</c:v>
                </c:pt>
                <c:pt idx="92">
                  <c:v>0</c:v>
                </c:pt>
                <c:pt idx="93">
                  <c:v>37</c:v>
                </c:pt>
                <c:pt idx="94">
                  <c:v>0</c:v>
                </c:pt>
                <c:pt idx="95">
                  <c:v>0</c:v>
                </c:pt>
                <c:pt idx="96">
                  <c:v>12</c:v>
                </c:pt>
                <c:pt idx="97">
                  <c:v>0</c:v>
                </c:pt>
                <c:pt idx="98">
                  <c:v>5</c:v>
                </c:pt>
                <c:pt idx="99">
                  <c:v>0</c:v>
                </c:pt>
                <c:pt idx="100">
                  <c:v>12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6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3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4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3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4</c:v>
                </c:pt>
                <c:pt idx="126">
                  <c:v>1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4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10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4</c:v>
                </c:pt>
                <c:pt idx="141">
                  <c:v>0</c:v>
                </c:pt>
                <c:pt idx="142">
                  <c:v>9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8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7</c:v>
                </c:pt>
                <c:pt idx="151">
                  <c:v>0</c:v>
                </c:pt>
                <c:pt idx="152">
                  <c:v>0</c:v>
                </c:pt>
                <c:pt idx="153">
                  <c:v>4</c:v>
                </c:pt>
                <c:pt idx="154">
                  <c:v>18</c:v>
                </c:pt>
                <c:pt idx="155">
                  <c:v>0</c:v>
                </c:pt>
                <c:pt idx="156">
                  <c:v>2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3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2</c:v>
                </c:pt>
                <c:pt idx="168">
                  <c:v>0</c:v>
                </c:pt>
                <c:pt idx="169">
                  <c:v>0</c:v>
                </c:pt>
                <c:pt idx="170">
                  <c:v>10</c:v>
                </c:pt>
                <c:pt idx="171">
                  <c:v>1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2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1</c:v>
                </c:pt>
                <c:pt idx="190">
                  <c:v>2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3</c:v>
                </c:pt>
                <c:pt idx="195">
                  <c:v>0</c:v>
                </c:pt>
                <c:pt idx="196">
                  <c:v>0</c:v>
                </c:pt>
                <c:pt idx="197">
                  <c:v>5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2</c:v>
                </c:pt>
                <c:pt idx="203">
                  <c:v>1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2</c:v>
                </c:pt>
                <c:pt idx="213">
                  <c:v>0</c:v>
                </c:pt>
                <c:pt idx="214">
                  <c:v>3</c:v>
                </c:pt>
                <c:pt idx="215">
                  <c:v>4</c:v>
                </c:pt>
                <c:pt idx="216">
                  <c:v>0</c:v>
                </c:pt>
                <c:pt idx="217">
                  <c:v>0</c:v>
                </c:pt>
                <c:pt idx="218">
                  <c:v>7</c:v>
                </c:pt>
                <c:pt idx="219">
                  <c:v>2</c:v>
                </c:pt>
                <c:pt idx="220">
                  <c:v>0</c:v>
                </c:pt>
                <c:pt idx="221">
                  <c:v>3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2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3</c:v>
                </c:pt>
                <c:pt idx="232">
                  <c:v>0</c:v>
                </c:pt>
                <c:pt idx="233">
                  <c:v>5</c:v>
                </c:pt>
                <c:pt idx="234">
                  <c:v>0</c:v>
                </c:pt>
                <c:pt idx="235">
                  <c:v>0</c:v>
                </c:pt>
                <c:pt idx="236">
                  <c:v>3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2</c:v>
                </c:pt>
                <c:pt idx="241">
                  <c:v>0</c:v>
                </c:pt>
                <c:pt idx="242">
                  <c:v>0</c:v>
                </c:pt>
                <c:pt idx="243">
                  <c:v>1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6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5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10</c:v>
                </c:pt>
                <c:pt idx="260">
                  <c:v>0</c:v>
                </c:pt>
                <c:pt idx="261">
                  <c:v>4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2</c:v>
                </c:pt>
                <c:pt idx="267">
                  <c:v>8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9</c:v>
                </c:pt>
                <c:pt idx="273">
                  <c:v>0</c:v>
                </c:pt>
                <c:pt idx="274">
                  <c:v>5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2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5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1</c:v>
                </c:pt>
                <c:pt idx="289">
                  <c:v>5</c:v>
                </c:pt>
                <c:pt idx="290">
                  <c:v>0</c:v>
                </c:pt>
                <c:pt idx="291">
                  <c:v>0</c:v>
                </c:pt>
                <c:pt idx="292">
                  <c:v>5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4</c:v>
                </c:pt>
                <c:pt idx="301">
                  <c:v>0</c:v>
                </c:pt>
                <c:pt idx="302">
                  <c:v>0</c:v>
                </c:pt>
                <c:pt idx="303">
                  <c:v>7</c:v>
                </c:pt>
                <c:pt idx="304">
                  <c:v>0</c:v>
                </c:pt>
                <c:pt idx="305">
                  <c:v>1</c:v>
                </c:pt>
                <c:pt idx="306">
                  <c:v>3</c:v>
                </c:pt>
                <c:pt idx="307">
                  <c:v>0</c:v>
                </c:pt>
                <c:pt idx="308">
                  <c:v>0</c:v>
                </c:pt>
                <c:pt idx="309">
                  <c:v>16</c:v>
                </c:pt>
                <c:pt idx="310">
                  <c:v>0</c:v>
                </c:pt>
                <c:pt idx="311">
                  <c:v>3</c:v>
                </c:pt>
                <c:pt idx="312">
                  <c:v>0</c:v>
                </c:pt>
                <c:pt idx="313">
                  <c:v>9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4</c:v>
                </c:pt>
                <c:pt idx="320">
                  <c:v>0</c:v>
                </c:pt>
                <c:pt idx="321">
                  <c:v>7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1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5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2</c:v>
                </c:pt>
                <c:pt idx="339">
                  <c:v>0</c:v>
                </c:pt>
                <c:pt idx="340">
                  <c:v>0</c:v>
                </c:pt>
                <c:pt idx="341">
                  <c:v>2</c:v>
                </c:pt>
                <c:pt idx="342">
                  <c:v>0</c:v>
                </c:pt>
                <c:pt idx="343">
                  <c:v>0</c:v>
                </c:pt>
                <c:pt idx="344">
                  <c:v>10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7</c:v>
                </c:pt>
                <c:pt idx="350">
                  <c:v>2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3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15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36-4CAC-81B2-586553EEA8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241864"/>
        <c:axId val="400241536"/>
      </c:lineChart>
      <c:dateAx>
        <c:axId val="400241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41536"/>
        <c:crosses val="autoZero"/>
        <c:auto val="1"/>
        <c:lblOffset val="100"/>
        <c:baseTimeUnit val="days"/>
      </c:dateAx>
      <c:valAx>
        <c:axId val="40024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4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334</c:v>
                </c:pt>
                <c:pt idx="2">
                  <c:v>282</c:v>
                </c:pt>
                <c:pt idx="3">
                  <c:v>0</c:v>
                </c:pt>
                <c:pt idx="4">
                  <c:v>0</c:v>
                </c:pt>
                <c:pt idx="5">
                  <c:v>179</c:v>
                </c:pt>
                <c:pt idx="6">
                  <c:v>308</c:v>
                </c:pt>
                <c:pt idx="7">
                  <c:v>530</c:v>
                </c:pt>
                <c:pt idx="8">
                  <c:v>209</c:v>
                </c:pt>
                <c:pt idx="9">
                  <c:v>171</c:v>
                </c:pt>
                <c:pt idx="10">
                  <c:v>0</c:v>
                </c:pt>
                <c:pt idx="11">
                  <c:v>0</c:v>
                </c:pt>
                <c:pt idx="12">
                  <c:v>477</c:v>
                </c:pt>
                <c:pt idx="13">
                  <c:v>711</c:v>
                </c:pt>
                <c:pt idx="14">
                  <c:v>0</c:v>
                </c:pt>
                <c:pt idx="15">
                  <c:v>0</c:v>
                </c:pt>
                <c:pt idx="16">
                  <c:v>776</c:v>
                </c:pt>
                <c:pt idx="17">
                  <c:v>0</c:v>
                </c:pt>
                <c:pt idx="18">
                  <c:v>0</c:v>
                </c:pt>
                <c:pt idx="19">
                  <c:v>220</c:v>
                </c:pt>
                <c:pt idx="20">
                  <c:v>520</c:v>
                </c:pt>
                <c:pt idx="21">
                  <c:v>335</c:v>
                </c:pt>
                <c:pt idx="22">
                  <c:v>360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978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615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291</c:v>
                </c:pt>
                <c:pt idx="35">
                  <c:v>0</c:v>
                </c:pt>
                <c:pt idx="36">
                  <c:v>560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286</c:v>
                </c:pt>
                <c:pt idx="41">
                  <c:v>573</c:v>
                </c:pt>
                <c:pt idx="42">
                  <c:v>252</c:v>
                </c:pt>
                <c:pt idx="43">
                  <c:v>422</c:v>
                </c:pt>
                <c:pt idx="44">
                  <c:v>249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425</c:v>
                </c:pt>
                <c:pt idx="50">
                  <c:v>0</c:v>
                </c:pt>
                <c:pt idx="51">
                  <c:v>501</c:v>
                </c:pt>
                <c:pt idx="52">
                  <c:v>0</c:v>
                </c:pt>
                <c:pt idx="53">
                  <c:v>0</c:v>
                </c:pt>
                <c:pt idx="54">
                  <c:v>399</c:v>
                </c:pt>
                <c:pt idx="55">
                  <c:v>0</c:v>
                </c:pt>
                <c:pt idx="56">
                  <c:v>0</c:v>
                </c:pt>
                <c:pt idx="57">
                  <c:v>653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716</c:v>
                </c:pt>
                <c:pt idx="63">
                  <c:v>0</c:v>
                </c:pt>
                <c:pt idx="64">
                  <c:v>0</c:v>
                </c:pt>
                <c:pt idx="65">
                  <c:v>383</c:v>
                </c:pt>
                <c:pt idx="66">
                  <c:v>117</c:v>
                </c:pt>
                <c:pt idx="67">
                  <c:v>0</c:v>
                </c:pt>
                <c:pt idx="68">
                  <c:v>483</c:v>
                </c:pt>
                <c:pt idx="69">
                  <c:v>0</c:v>
                </c:pt>
                <c:pt idx="70">
                  <c:v>0</c:v>
                </c:pt>
                <c:pt idx="71">
                  <c:v>677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609</c:v>
                </c:pt>
                <c:pt idx="77">
                  <c:v>0</c:v>
                </c:pt>
                <c:pt idx="78">
                  <c:v>0</c:v>
                </c:pt>
                <c:pt idx="79">
                  <c:v>194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472</c:v>
                </c:pt>
                <c:pt idx="84">
                  <c:v>0</c:v>
                </c:pt>
                <c:pt idx="85">
                  <c:v>0</c:v>
                </c:pt>
                <c:pt idx="86">
                  <c:v>485</c:v>
                </c:pt>
                <c:pt idx="87">
                  <c:v>0</c:v>
                </c:pt>
                <c:pt idx="88">
                  <c:v>249</c:v>
                </c:pt>
                <c:pt idx="89">
                  <c:v>0</c:v>
                </c:pt>
                <c:pt idx="90">
                  <c:v>764</c:v>
                </c:pt>
                <c:pt idx="91">
                  <c:v>0</c:v>
                </c:pt>
                <c:pt idx="92">
                  <c:v>0</c:v>
                </c:pt>
                <c:pt idx="93">
                  <c:v>746</c:v>
                </c:pt>
                <c:pt idx="94">
                  <c:v>0</c:v>
                </c:pt>
                <c:pt idx="95">
                  <c:v>0</c:v>
                </c:pt>
                <c:pt idx="96">
                  <c:v>399</c:v>
                </c:pt>
                <c:pt idx="97">
                  <c:v>0</c:v>
                </c:pt>
                <c:pt idx="98">
                  <c:v>552</c:v>
                </c:pt>
                <c:pt idx="99">
                  <c:v>0</c:v>
                </c:pt>
                <c:pt idx="100">
                  <c:v>567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428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386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297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552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306</c:v>
                </c:pt>
                <c:pt idx="126">
                  <c:v>359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457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416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377</c:v>
                </c:pt>
                <c:pt idx="141">
                  <c:v>0</c:v>
                </c:pt>
                <c:pt idx="142">
                  <c:v>518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407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149</c:v>
                </c:pt>
                <c:pt idx="151">
                  <c:v>0</c:v>
                </c:pt>
                <c:pt idx="152">
                  <c:v>0</c:v>
                </c:pt>
                <c:pt idx="153">
                  <c:v>519</c:v>
                </c:pt>
                <c:pt idx="154">
                  <c:v>349</c:v>
                </c:pt>
                <c:pt idx="155">
                  <c:v>0</c:v>
                </c:pt>
                <c:pt idx="156">
                  <c:v>283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385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273</c:v>
                </c:pt>
                <c:pt idx="168">
                  <c:v>0</c:v>
                </c:pt>
                <c:pt idx="169">
                  <c:v>0</c:v>
                </c:pt>
                <c:pt idx="170">
                  <c:v>442</c:v>
                </c:pt>
                <c:pt idx="171">
                  <c:v>252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232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196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326</c:v>
                </c:pt>
                <c:pt idx="190">
                  <c:v>188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318</c:v>
                </c:pt>
                <c:pt idx="195">
                  <c:v>0</c:v>
                </c:pt>
                <c:pt idx="196">
                  <c:v>0</c:v>
                </c:pt>
                <c:pt idx="197">
                  <c:v>378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458</c:v>
                </c:pt>
                <c:pt idx="203">
                  <c:v>225</c:v>
                </c:pt>
                <c:pt idx="204">
                  <c:v>0</c:v>
                </c:pt>
                <c:pt idx="205">
                  <c:v>294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341</c:v>
                </c:pt>
                <c:pt idx="213">
                  <c:v>0</c:v>
                </c:pt>
                <c:pt idx="214">
                  <c:v>493</c:v>
                </c:pt>
                <c:pt idx="215">
                  <c:v>286</c:v>
                </c:pt>
                <c:pt idx="216">
                  <c:v>0</c:v>
                </c:pt>
                <c:pt idx="217">
                  <c:v>0</c:v>
                </c:pt>
                <c:pt idx="218">
                  <c:v>352</c:v>
                </c:pt>
                <c:pt idx="219">
                  <c:v>236</c:v>
                </c:pt>
                <c:pt idx="220">
                  <c:v>0</c:v>
                </c:pt>
                <c:pt idx="221">
                  <c:v>258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377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303</c:v>
                </c:pt>
                <c:pt idx="232">
                  <c:v>0</c:v>
                </c:pt>
                <c:pt idx="233">
                  <c:v>319</c:v>
                </c:pt>
                <c:pt idx="234">
                  <c:v>0</c:v>
                </c:pt>
                <c:pt idx="235">
                  <c:v>0</c:v>
                </c:pt>
                <c:pt idx="236">
                  <c:v>395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240</c:v>
                </c:pt>
                <c:pt idx="241">
                  <c:v>0</c:v>
                </c:pt>
                <c:pt idx="242">
                  <c:v>0</c:v>
                </c:pt>
                <c:pt idx="243">
                  <c:v>243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303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336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440</c:v>
                </c:pt>
                <c:pt idx="260">
                  <c:v>0</c:v>
                </c:pt>
                <c:pt idx="261">
                  <c:v>339</c:v>
                </c:pt>
                <c:pt idx="262">
                  <c:v>0</c:v>
                </c:pt>
                <c:pt idx="263">
                  <c:v>0</c:v>
                </c:pt>
                <c:pt idx="264">
                  <c:v>182</c:v>
                </c:pt>
                <c:pt idx="265">
                  <c:v>0</c:v>
                </c:pt>
                <c:pt idx="266">
                  <c:v>378</c:v>
                </c:pt>
                <c:pt idx="267">
                  <c:v>302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275</c:v>
                </c:pt>
                <c:pt idx="273">
                  <c:v>0</c:v>
                </c:pt>
                <c:pt idx="274">
                  <c:v>577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293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295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140</c:v>
                </c:pt>
                <c:pt idx="289">
                  <c:v>405</c:v>
                </c:pt>
                <c:pt idx="290">
                  <c:v>0</c:v>
                </c:pt>
                <c:pt idx="291">
                  <c:v>0</c:v>
                </c:pt>
                <c:pt idx="292">
                  <c:v>286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317</c:v>
                </c:pt>
                <c:pt idx="301">
                  <c:v>0</c:v>
                </c:pt>
                <c:pt idx="302">
                  <c:v>0</c:v>
                </c:pt>
                <c:pt idx="303">
                  <c:v>350</c:v>
                </c:pt>
                <c:pt idx="304">
                  <c:v>0</c:v>
                </c:pt>
                <c:pt idx="305">
                  <c:v>358</c:v>
                </c:pt>
                <c:pt idx="306">
                  <c:v>304</c:v>
                </c:pt>
                <c:pt idx="307">
                  <c:v>0</c:v>
                </c:pt>
                <c:pt idx="308">
                  <c:v>0</c:v>
                </c:pt>
                <c:pt idx="309">
                  <c:v>531</c:v>
                </c:pt>
                <c:pt idx="310">
                  <c:v>0</c:v>
                </c:pt>
                <c:pt idx="311">
                  <c:v>402</c:v>
                </c:pt>
                <c:pt idx="312">
                  <c:v>0</c:v>
                </c:pt>
                <c:pt idx="313">
                  <c:v>253</c:v>
                </c:pt>
                <c:pt idx="314">
                  <c:v>0</c:v>
                </c:pt>
                <c:pt idx="315">
                  <c:v>0</c:v>
                </c:pt>
                <c:pt idx="316">
                  <c:v>356</c:v>
                </c:pt>
                <c:pt idx="317">
                  <c:v>0</c:v>
                </c:pt>
                <c:pt idx="318">
                  <c:v>0</c:v>
                </c:pt>
                <c:pt idx="319">
                  <c:v>486</c:v>
                </c:pt>
                <c:pt idx="320">
                  <c:v>0</c:v>
                </c:pt>
                <c:pt idx="321">
                  <c:v>359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195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358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450</c:v>
                </c:pt>
                <c:pt idx="339">
                  <c:v>0</c:v>
                </c:pt>
                <c:pt idx="340">
                  <c:v>0</c:v>
                </c:pt>
                <c:pt idx="341">
                  <c:v>257</c:v>
                </c:pt>
                <c:pt idx="342">
                  <c:v>0</c:v>
                </c:pt>
                <c:pt idx="343">
                  <c:v>0</c:v>
                </c:pt>
                <c:pt idx="344">
                  <c:v>337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247</c:v>
                </c:pt>
                <c:pt idx="350">
                  <c:v>229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374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342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B0-47F2-B114-6467FAB078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233664"/>
        <c:axId val="400236288"/>
      </c:lineChart>
      <c:dateAx>
        <c:axId val="400233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36288"/>
        <c:crosses val="autoZero"/>
        <c:auto val="1"/>
        <c:lblOffset val="100"/>
        <c:baseTimeUnit val="days"/>
      </c:dateAx>
      <c:valAx>
        <c:axId val="40023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23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99FDB-B483-4554-9B3E-235A0368BC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Volkswagen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B899C4-FAB0-4A2D-B2C2-23A6F5CEE7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Cheil (Facelift)</a:t>
            </a:r>
          </a:p>
        </p:txBody>
      </p:sp>
    </p:spTree>
    <p:extLst>
      <p:ext uri="{BB962C8B-B14F-4D97-AF65-F5344CB8AC3E}">
        <p14:creationId xmlns:p14="http://schemas.microsoft.com/office/powerpoint/2010/main" val="3179891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21EFD-F842-4073-8E58-1069DEB10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volkswagenme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67A713-824B-4362-8820-02CA85468D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9299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38385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9895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3679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9421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059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332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2064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8094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0738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1380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34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723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3D6D5-C452-4965-893E-1E268F717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617215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9D993-F502-4E05-8F51-F254C0AB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volkswagenme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1B1987-7695-4041-AA01-0FD7640E1F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85394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3C00C-4CCD-40AA-8BDC-D05BD1D85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33825-5D75-4502-81F7-056AC3465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98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91D07-A803-41B9-83DF-C5C364B93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volkswagenme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DE903F-DB8D-47C8-ACFB-D864D82B9D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0215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B1F29-AFDB-4C07-BD4A-988348BDD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AB3FF-F12E-40B8-B57E-59EE6D149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164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5B7FB-D4DA-4E37-9B72-DB193EFF7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2C4398-3FA4-4EA2-A9E7-BF8CB01C60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60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6481490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19564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2986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4870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211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1111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317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919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- 2019-12-29 07:00:24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Step out and make an impression.
📸: ramez_khanji_photographer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https://www.instagram.com/p/B6pT9nJFluu/media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40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- 2019-12-23 07:00:24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Ready. Set. Dubdrive! #DubdriveGCC 📸: madanio87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https://www.instagram.com/p/B6Z3MWCFICU/media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288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- 2019-12-17 07:00:23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Your 90’s ride.
📸: vw.club.ksa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https://www.instagram.com/p/B6Kaa-Plmnc/media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814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- 2019-12-16 07:00:23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Nothing can shine brighter than the Teramont.
📸: ramez_khanji_photographer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https://www.instagram.com/p/B6H1oFelhmM/media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088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- 2019-12-11 07:00:25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Sunset mode on, engine off.
📸: madanio87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https://www.instagram.com/p/B569p8iFkm5/media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519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- 2019-12-08 08:00:42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type of morning stroll.
📸: the.mk6guy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https://www.instagram.com/p/B5zWK6oHqlG/media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18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- 2019-12-05 12:54:26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Off to set sail!
📸: 7.insta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https://www.instagram.com/p/B5sJZnXHAcO/media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906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BD67A-58F8-4D60-9016-90D1A6A77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4149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11E79-A939-466C-93B3-BA1E6FC3A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44D679-E23C-4B56-A657-8E57B0EFE4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0863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0292487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77576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191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2646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4185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8151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0499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0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- 2019-11-29 08:00:56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got the steepest standards.
📸: iamshaazz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https://www.instagram.com/p/B5cLCtoF1Sm/media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253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- 2019-11-24 07:00:56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Eye candy for your driveway.
📸: @ziadaz essam_aziz93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https://www.instagram.com/p/B5PMM6mlLD8/media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619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- 2019-11-18 08:00:12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 board for your new adventure?
📸: essam_aziz93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https://www.instagram.com/p/B4_2NsWld7R/media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87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- 2019-11-16 08:00:11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Your next drive is an exit away.
📸: 3li_alghazal ⁣tgis.media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https://www.instagram.com/p/B46sn2ylNcV/media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639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- 2019-11-13 08:00:12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Pleasing from every angle.
📸: vw.club.ksa @sultan.sf666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https://www.instagram.com/p/B4y-PWdFd9y/media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122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E6E9C-3D8B-4056-B24A-805292B47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943343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EDC45-ABFA-4B46-9661-99E04BDA4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8488D2-5352-47A7-AB59-35BC1DD18A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7834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4830851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13579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33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9985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6484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6529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8794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774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- 2019-11-10 08:00:28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old meets new.
📸: ahmadalazzam90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https://www.instagram.com/p/B4rP4nCFuG4/media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53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- 2019-11-08 09:00:54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Lights will guide your Golf home.
📸: tgis.media 9.m7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https://www.instagram.com/p/B4mNNkIFX3v/media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43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- 2019-11-06 08:00:54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Tiguan is now ready for take off.
📸: drivemeonline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https://www.instagram.com/p/B4g8wR-lRu_/media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3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- 2019-11-03 08:00:20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Follow the lead.
uaexlr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https://www.instagram.com/p/B4ZOTh_FSKY/media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10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- 2019-11-02 07:00:19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Experience your luxurious story. 
abunehalvlogs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https://www.instagram.com/p/B4WipJalkNw/media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691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941CE-D5A0-49E2-B8FC-3DCFB2CFB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793038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A273F-3BF5-42E6-B6F4-18E254E9B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41E38C-AB5C-4157-9FBA-C23A90BE05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7350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6716898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5585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8462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277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2394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1701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6391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92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- 2019-10-31 13:29:57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Looking for your next journey?
📸: h_n_m_____ tgis.media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https://www.instagram.com/p/B4SFpFJlYLE/media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391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- 2019-10-28 08:29:14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Don’t dream it, drive it. ⁣
📸: throttle_speed amanjnouri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https://www.instagram.com/p/B4J01-clIUi/media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30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- 2019-10-20 14:12:35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masterpiece of modernism. ⁣
📸: fadyfoxphotographer moataz.444 ⁣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https://www.instagram.com/p/B31u6SLlDqE/media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647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- 2019-10-17 12:09:06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Timeless drives for every adventure. 📸: mits119 tgis.media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https://www.instagram.com/p/B3tyZQTlXIb/media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4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- 2019-10-16 15:40:26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Cruises under the sunset. ⁣
📸: lunatheclubsport ⁣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https://www.instagram.com/p/B3rlyQpFdDE/media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516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DD883-7177-453D-88D9-A600C053F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454782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9905B-8409-4A3D-80D9-D835104D3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A828DA-2E5F-41C4-9B5F-ECE18B4DAC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8035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199193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04719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9514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6188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1736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8655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642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688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- 2019-10-10 09:56:40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all is dark, the GTI shines.
📸: lunatheclubsport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https://www.instagram.com/p/B3bhrHjF_aV/media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36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- 2019-10-06 08:49:04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performance and appearance collide. 📸: lunatheclubsport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https://www.instagram.com/p/B3RGwjClOha/media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915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- 2019-10-02 13:41:37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Horse power unleashed.
📸: tgis.media yousefbasamh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https://www.instagram.com/p/B3HVDvXlknt/media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10/13/2020 10:29:43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179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C2E38-D76C-4C35-B72F-0608D9D75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64616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D9D49-8A71-4666-BBDC-34BDC54F5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volkswagenme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EFC0C9-C6E9-452B-8320-52E628E448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2067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FADFF-227C-4936-BCBA-B7FC5B9FD9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35AF-9643-42CE-B413-534E9B3F6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687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60BCB-2730-41A8-AE8E-DE9AA76AB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Comments Per Post | volkswagenme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0DF7C9-7E54-4D9C-A0AF-83E91989CA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2423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92A12-AE0C-4341-94FC-5EC1B2F22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BABD1-14C2-44D3-8DA7-DFFD7A749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186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A8DB3-F31B-41CD-A613-E850C0E54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volkswagenme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DB338D-A195-485F-BAAA-55FD5FD3F7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5536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34037-0303-4D50-986C-9B8125FDF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AAC21-EB6E-4A1E-9F03-8A73E0EEA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1780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847</Words>
  <Application>Microsoft Office PowerPoint</Application>
  <PresentationFormat>On-screen Show (4:3)</PresentationFormat>
  <Paragraphs>259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Volkswagen</vt:lpstr>
      <vt:lpstr>Instagram Key Metrics Table | volkswagenme</vt:lpstr>
      <vt:lpstr>Instagram Interaction Rate By Post Type | volkswagenme</vt:lpstr>
      <vt:lpstr>Instagram Posts | volkswagenme</vt:lpstr>
      <vt:lpstr>Instagram Posts Table | volkswagenme - 1 of 5</vt:lpstr>
      <vt:lpstr>Instagram Posts Table | volkswagenme - 2 of 5</vt:lpstr>
      <vt:lpstr>Instagram Posts Table | volkswagenme - 3 of 5</vt:lpstr>
      <vt:lpstr>Instagram Posts Table | volkswagenme - 4 of 5</vt:lpstr>
      <vt:lpstr>Instagram Posts Table | volkswagenme - 5 of 5</vt:lpstr>
      <vt:lpstr>Instagram Interaction Rate By Hour | volkswagenme</vt:lpstr>
      <vt:lpstr>Instagram Average Comments Per Post | volkswagenme</vt:lpstr>
      <vt:lpstr>Instagram Average Interactions Per Post | volkswagenme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Volkswagen</dc:title>
  <dc:creator>Frederik Peiniger</dc:creator>
  <cp:lastModifiedBy>Frederik Peiniger</cp:lastModifiedBy>
  <cp:revision>1</cp:revision>
  <dcterms:created xsi:type="dcterms:W3CDTF">2020-10-21T09:29:53Z</dcterms:created>
  <dcterms:modified xsi:type="dcterms:W3CDTF">2020-10-21T09:30:21Z</dcterms:modified>
</cp:coreProperties>
</file>