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volkswagenme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1.04076975303608</c:v>
                </c:pt>
                <c:pt idx="1">
                  <c:v>0.84227041721629603</c:v>
                </c:pt>
                <c:pt idx="2">
                  <c:v>0.59270477152165502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97-404D-B5AF-6619324188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638176"/>
        <c:axId val="273636208"/>
      </c:barChart>
      <c:catAx>
        <c:axId val="273638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36208"/>
        <c:crosses val="autoZero"/>
        <c:auto val="1"/>
        <c:lblAlgn val="ctr"/>
        <c:lblOffset val="100"/>
        <c:noMultiLvlLbl val="0"/>
      </c:catAx>
      <c:valAx>
        <c:axId val="273636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3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Sheet1!$A$2:$A$296</c:f>
              <c:numCache>
                <c:formatCode>m/d/yyyy</c:formatCode>
                <c:ptCount val="295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</c:numCache>
            </c:numRef>
          </c:cat>
          <c:val>
            <c:numRef>
              <c:f>Sheet1!$B$2:$B$296</c:f>
              <c:numCache>
                <c:formatCode>General</c:formatCode>
                <c:ptCount val="295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1</c:v>
                </c:pt>
                <c:pt idx="47">
                  <c:v>1</c:v>
                </c:pt>
                <c:pt idx="48">
                  <c:v>0</c:v>
                </c:pt>
                <c:pt idx="49">
                  <c:v>0</c:v>
                </c:pt>
                <c:pt idx="50">
                  <c:v>1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0</c:v>
                </c:pt>
                <c:pt idx="62">
                  <c:v>1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1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1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1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1</c:v>
                </c:pt>
                <c:pt idx="117">
                  <c:v>1</c:v>
                </c:pt>
                <c:pt idx="118">
                  <c:v>1</c:v>
                </c:pt>
                <c:pt idx="119">
                  <c:v>1</c:v>
                </c:pt>
                <c:pt idx="120">
                  <c:v>0</c:v>
                </c:pt>
                <c:pt idx="121">
                  <c:v>1</c:v>
                </c:pt>
                <c:pt idx="122">
                  <c:v>0</c:v>
                </c:pt>
                <c:pt idx="123">
                  <c:v>0</c:v>
                </c:pt>
                <c:pt idx="124">
                  <c:v>1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1</c:v>
                </c:pt>
                <c:pt idx="131">
                  <c:v>0</c:v>
                </c:pt>
                <c:pt idx="132">
                  <c:v>1</c:v>
                </c:pt>
                <c:pt idx="133">
                  <c:v>0</c:v>
                </c:pt>
                <c:pt idx="134">
                  <c:v>1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1</c:v>
                </c:pt>
                <c:pt idx="140">
                  <c:v>0</c:v>
                </c:pt>
                <c:pt idx="141">
                  <c:v>2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1</c:v>
                </c:pt>
                <c:pt idx="146">
                  <c:v>0</c:v>
                </c:pt>
                <c:pt idx="147">
                  <c:v>0</c:v>
                </c:pt>
                <c:pt idx="148">
                  <c:v>1</c:v>
                </c:pt>
                <c:pt idx="149">
                  <c:v>0</c:v>
                </c:pt>
                <c:pt idx="150">
                  <c:v>0</c:v>
                </c:pt>
                <c:pt idx="151">
                  <c:v>1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1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1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1</c:v>
                </c:pt>
                <c:pt idx="168">
                  <c:v>0</c:v>
                </c:pt>
                <c:pt idx="169">
                  <c:v>0</c:v>
                </c:pt>
                <c:pt idx="170">
                  <c:v>1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1</c:v>
                </c:pt>
                <c:pt idx="175">
                  <c:v>1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1</c:v>
                </c:pt>
                <c:pt idx="180">
                  <c:v>0</c:v>
                </c:pt>
                <c:pt idx="181">
                  <c:v>1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1</c:v>
                </c:pt>
                <c:pt idx="216">
                  <c:v>0</c:v>
                </c:pt>
                <c:pt idx="217">
                  <c:v>1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1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1</c:v>
                </c:pt>
                <c:pt idx="228">
                  <c:v>0</c:v>
                </c:pt>
                <c:pt idx="229">
                  <c:v>1</c:v>
                </c:pt>
                <c:pt idx="230">
                  <c:v>0</c:v>
                </c:pt>
                <c:pt idx="231">
                  <c:v>0</c:v>
                </c:pt>
                <c:pt idx="232">
                  <c:v>1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1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1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1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1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1</c:v>
                </c:pt>
                <c:pt idx="258">
                  <c:v>0</c:v>
                </c:pt>
                <c:pt idx="259">
                  <c:v>1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1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1</c:v>
                </c:pt>
                <c:pt idx="269">
                  <c:v>0</c:v>
                </c:pt>
                <c:pt idx="270">
                  <c:v>0</c:v>
                </c:pt>
                <c:pt idx="271">
                  <c:v>1</c:v>
                </c:pt>
                <c:pt idx="272">
                  <c:v>0</c:v>
                </c:pt>
                <c:pt idx="273">
                  <c:v>1</c:v>
                </c:pt>
                <c:pt idx="274">
                  <c:v>1</c:v>
                </c:pt>
                <c:pt idx="275">
                  <c:v>0</c:v>
                </c:pt>
                <c:pt idx="276">
                  <c:v>0</c:v>
                </c:pt>
                <c:pt idx="277">
                  <c:v>1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1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1</c:v>
                </c:pt>
                <c:pt idx="286">
                  <c:v>0</c:v>
                </c:pt>
                <c:pt idx="287">
                  <c:v>0</c:v>
                </c:pt>
                <c:pt idx="288">
                  <c:v>1</c:v>
                </c:pt>
                <c:pt idx="289">
                  <c:v>0</c:v>
                </c:pt>
                <c:pt idx="290">
                  <c:v>0</c:v>
                </c:pt>
                <c:pt idx="291">
                  <c:v>1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68-451C-AB10-B03EBC8130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635224"/>
        <c:axId val="276253536"/>
      </c:lineChart>
      <c:dateAx>
        <c:axId val="273635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253536"/>
        <c:crosses val="autoZero"/>
        <c:auto val="1"/>
        <c:lblOffset val="100"/>
        <c:baseTimeUnit val="days"/>
      </c:dateAx>
      <c:valAx>
        <c:axId val="276253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63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0.48986528704606203</c:v>
                </c:pt>
                <c:pt idx="7">
                  <c:v>0.919330517441037</c:v>
                </c:pt>
                <c:pt idx="8">
                  <c:v>0.89322658491137197</c:v>
                </c:pt>
                <c:pt idx="9">
                  <c:v>0.84539251705780905</c:v>
                </c:pt>
                <c:pt idx="10">
                  <c:v>0.55297293244357804</c:v>
                </c:pt>
                <c:pt idx="11">
                  <c:v>0.92474569493389303</c:v>
                </c:pt>
                <c:pt idx="12">
                  <c:v>0.97473194871410396</c:v>
                </c:pt>
                <c:pt idx="13">
                  <c:v>0.56984329309439896</c:v>
                </c:pt>
                <c:pt idx="14">
                  <c:v>0.53797705630951498</c:v>
                </c:pt>
                <c:pt idx="15">
                  <c:v>0</c:v>
                </c:pt>
                <c:pt idx="16">
                  <c:v>0.80477868586138801</c:v>
                </c:pt>
                <c:pt idx="17">
                  <c:v>0</c:v>
                </c:pt>
                <c:pt idx="18">
                  <c:v>1.1971707780360401</c:v>
                </c:pt>
                <c:pt idx="19">
                  <c:v>0</c:v>
                </c:pt>
                <c:pt idx="20">
                  <c:v>0</c:v>
                </c:pt>
                <c:pt idx="21">
                  <c:v>0.50985978855814695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EEA-49E7-8D31-DB6A0C25B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913280"/>
        <c:axId val="403911640"/>
      </c:lineChart>
      <c:catAx>
        <c:axId val="403913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11640"/>
        <c:crosses val="autoZero"/>
        <c:auto val="1"/>
        <c:lblAlgn val="ctr"/>
        <c:lblOffset val="100"/>
        <c:noMultiLvlLbl val="0"/>
      </c:catAx>
      <c:valAx>
        <c:axId val="403911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1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Sheet1!$A$2:$A$296</c:f>
              <c:numCache>
                <c:formatCode>m/d/yyyy</c:formatCode>
                <c:ptCount val="295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</c:numCache>
            </c:numRef>
          </c:cat>
          <c:val>
            <c:numRef>
              <c:f>Sheet1!$B$2:$B$296</c:f>
              <c:numCache>
                <c:formatCode>General</c:formatCode>
                <c:ptCount val="295"/>
                <c:pt idx="0">
                  <c:v>6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6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15</c:v>
                </c:pt>
                <c:pt idx="23">
                  <c:v>0</c:v>
                </c:pt>
                <c:pt idx="24">
                  <c:v>0</c:v>
                </c:pt>
                <c:pt idx="25">
                  <c:v>3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19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2</c:v>
                </c:pt>
                <c:pt idx="37">
                  <c:v>0</c:v>
                </c:pt>
                <c:pt idx="38">
                  <c:v>0</c:v>
                </c:pt>
                <c:pt idx="39">
                  <c:v>2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4</c:v>
                </c:pt>
                <c:pt idx="47">
                  <c:v>4</c:v>
                </c:pt>
                <c:pt idx="48">
                  <c:v>0</c:v>
                </c:pt>
                <c:pt idx="49">
                  <c:v>0</c:v>
                </c:pt>
                <c:pt idx="50">
                  <c:v>3</c:v>
                </c:pt>
                <c:pt idx="51">
                  <c:v>0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7</c:v>
                </c:pt>
                <c:pt idx="61">
                  <c:v>0</c:v>
                </c:pt>
                <c:pt idx="62">
                  <c:v>6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2</c:v>
                </c:pt>
                <c:pt idx="68">
                  <c:v>0</c:v>
                </c:pt>
                <c:pt idx="69">
                  <c:v>0</c:v>
                </c:pt>
                <c:pt idx="70">
                  <c:v>4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16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6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6</c:v>
                </c:pt>
                <c:pt idx="117">
                  <c:v>5</c:v>
                </c:pt>
                <c:pt idx="118">
                  <c:v>4</c:v>
                </c:pt>
                <c:pt idx="119">
                  <c:v>8</c:v>
                </c:pt>
                <c:pt idx="120">
                  <c:v>0</c:v>
                </c:pt>
                <c:pt idx="121">
                  <c:v>5</c:v>
                </c:pt>
                <c:pt idx="122">
                  <c:v>0</c:v>
                </c:pt>
                <c:pt idx="123">
                  <c:v>0</c:v>
                </c:pt>
                <c:pt idx="124">
                  <c:v>7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4</c:v>
                </c:pt>
                <c:pt idx="131">
                  <c:v>0</c:v>
                </c:pt>
                <c:pt idx="132">
                  <c:v>6</c:v>
                </c:pt>
                <c:pt idx="133">
                  <c:v>0</c:v>
                </c:pt>
                <c:pt idx="134">
                  <c:v>2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9</c:v>
                </c:pt>
                <c:pt idx="140">
                  <c:v>0</c:v>
                </c:pt>
                <c:pt idx="141">
                  <c:v>7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8</c:v>
                </c:pt>
                <c:pt idx="146">
                  <c:v>0</c:v>
                </c:pt>
                <c:pt idx="147">
                  <c:v>0</c:v>
                </c:pt>
                <c:pt idx="148">
                  <c:v>6</c:v>
                </c:pt>
                <c:pt idx="149">
                  <c:v>0</c:v>
                </c:pt>
                <c:pt idx="150">
                  <c:v>0</c:v>
                </c:pt>
                <c:pt idx="151">
                  <c:v>4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7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2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12</c:v>
                </c:pt>
                <c:pt idx="168">
                  <c:v>0</c:v>
                </c:pt>
                <c:pt idx="169">
                  <c:v>0</c:v>
                </c:pt>
                <c:pt idx="170">
                  <c:v>5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4</c:v>
                </c:pt>
                <c:pt idx="175">
                  <c:v>22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1</c:v>
                </c:pt>
                <c:pt idx="180">
                  <c:v>0</c:v>
                </c:pt>
                <c:pt idx="181">
                  <c:v>3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2</c:v>
                </c:pt>
                <c:pt idx="216">
                  <c:v>0</c:v>
                </c:pt>
                <c:pt idx="217">
                  <c:v>24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6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25</c:v>
                </c:pt>
                <c:pt idx="228">
                  <c:v>0</c:v>
                </c:pt>
                <c:pt idx="229">
                  <c:v>4</c:v>
                </c:pt>
                <c:pt idx="230">
                  <c:v>0</c:v>
                </c:pt>
                <c:pt idx="231">
                  <c:v>0</c:v>
                </c:pt>
                <c:pt idx="232">
                  <c:v>7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4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4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4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10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2</c:v>
                </c:pt>
                <c:pt idx="258">
                  <c:v>0</c:v>
                </c:pt>
                <c:pt idx="259">
                  <c:v>6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6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4</c:v>
                </c:pt>
                <c:pt idx="269">
                  <c:v>0</c:v>
                </c:pt>
                <c:pt idx="270">
                  <c:v>0</c:v>
                </c:pt>
                <c:pt idx="271">
                  <c:v>3</c:v>
                </c:pt>
                <c:pt idx="272">
                  <c:v>0</c:v>
                </c:pt>
                <c:pt idx="273">
                  <c:v>0</c:v>
                </c:pt>
                <c:pt idx="274">
                  <c:v>7</c:v>
                </c:pt>
                <c:pt idx="275">
                  <c:v>0</c:v>
                </c:pt>
                <c:pt idx="276">
                  <c:v>0</c:v>
                </c:pt>
                <c:pt idx="277">
                  <c:v>4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1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4</c:v>
                </c:pt>
                <c:pt idx="286">
                  <c:v>0</c:v>
                </c:pt>
                <c:pt idx="287">
                  <c:v>0</c:v>
                </c:pt>
                <c:pt idx="288">
                  <c:v>4</c:v>
                </c:pt>
                <c:pt idx="289">
                  <c:v>0</c:v>
                </c:pt>
                <c:pt idx="290">
                  <c:v>0</c:v>
                </c:pt>
                <c:pt idx="291">
                  <c:v>3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426-456D-B1DE-F0FB35E576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906064"/>
        <c:axId val="403907376"/>
      </c:lineChart>
      <c:dateAx>
        <c:axId val="403906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07376"/>
        <c:crosses val="autoZero"/>
        <c:auto val="1"/>
        <c:lblOffset val="100"/>
        <c:baseTimeUnit val="days"/>
      </c:dateAx>
      <c:valAx>
        <c:axId val="40390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0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volkswagenme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Sheet1!$A$2:$A$296</c:f>
              <c:numCache>
                <c:formatCode>m/d/yyyy</c:formatCode>
                <c:ptCount val="295"/>
                <c:pt idx="0">
                  <c:v>43831</c:v>
                </c:pt>
                <c:pt idx="1">
                  <c:v>43832</c:v>
                </c:pt>
                <c:pt idx="2">
                  <c:v>43833</c:v>
                </c:pt>
                <c:pt idx="3">
                  <c:v>43834</c:v>
                </c:pt>
                <c:pt idx="4">
                  <c:v>43835</c:v>
                </c:pt>
                <c:pt idx="5">
                  <c:v>43836</c:v>
                </c:pt>
                <c:pt idx="6">
                  <c:v>43837</c:v>
                </c:pt>
                <c:pt idx="7">
                  <c:v>43838</c:v>
                </c:pt>
                <c:pt idx="8">
                  <c:v>43839</c:v>
                </c:pt>
                <c:pt idx="9">
                  <c:v>43840</c:v>
                </c:pt>
                <c:pt idx="10">
                  <c:v>43841</c:v>
                </c:pt>
                <c:pt idx="11">
                  <c:v>43842</c:v>
                </c:pt>
                <c:pt idx="12">
                  <c:v>43843</c:v>
                </c:pt>
                <c:pt idx="13">
                  <c:v>43844</c:v>
                </c:pt>
                <c:pt idx="14">
                  <c:v>43845</c:v>
                </c:pt>
                <c:pt idx="15">
                  <c:v>43846</c:v>
                </c:pt>
                <c:pt idx="16">
                  <c:v>43847</c:v>
                </c:pt>
                <c:pt idx="17">
                  <c:v>43848</c:v>
                </c:pt>
                <c:pt idx="18">
                  <c:v>43849</c:v>
                </c:pt>
                <c:pt idx="19">
                  <c:v>43850</c:v>
                </c:pt>
                <c:pt idx="20">
                  <c:v>43851</c:v>
                </c:pt>
                <c:pt idx="21">
                  <c:v>43852</c:v>
                </c:pt>
                <c:pt idx="22">
                  <c:v>43853</c:v>
                </c:pt>
                <c:pt idx="23">
                  <c:v>43854</c:v>
                </c:pt>
                <c:pt idx="24">
                  <c:v>43855</c:v>
                </c:pt>
                <c:pt idx="25">
                  <c:v>43856</c:v>
                </c:pt>
                <c:pt idx="26">
                  <c:v>43857</c:v>
                </c:pt>
                <c:pt idx="27">
                  <c:v>43858</c:v>
                </c:pt>
                <c:pt idx="28">
                  <c:v>43859</c:v>
                </c:pt>
                <c:pt idx="29">
                  <c:v>43860</c:v>
                </c:pt>
                <c:pt idx="30">
                  <c:v>43861</c:v>
                </c:pt>
                <c:pt idx="31">
                  <c:v>43862</c:v>
                </c:pt>
                <c:pt idx="32">
                  <c:v>43863</c:v>
                </c:pt>
                <c:pt idx="33">
                  <c:v>43864</c:v>
                </c:pt>
                <c:pt idx="34">
                  <c:v>43865</c:v>
                </c:pt>
                <c:pt idx="35">
                  <c:v>43866</c:v>
                </c:pt>
                <c:pt idx="36">
                  <c:v>43867</c:v>
                </c:pt>
                <c:pt idx="37">
                  <c:v>43868</c:v>
                </c:pt>
                <c:pt idx="38">
                  <c:v>43869</c:v>
                </c:pt>
                <c:pt idx="39">
                  <c:v>43870</c:v>
                </c:pt>
                <c:pt idx="40">
                  <c:v>43871</c:v>
                </c:pt>
                <c:pt idx="41">
                  <c:v>43872</c:v>
                </c:pt>
                <c:pt idx="42">
                  <c:v>43873</c:v>
                </c:pt>
                <c:pt idx="43">
                  <c:v>43874</c:v>
                </c:pt>
                <c:pt idx="44">
                  <c:v>43875</c:v>
                </c:pt>
                <c:pt idx="45">
                  <c:v>43876</c:v>
                </c:pt>
                <c:pt idx="46">
                  <c:v>43877</c:v>
                </c:pt>
                <c:pt idx="47">
                  <c:v>43878</c:v>
                </c:pt>
                <c:pt idx="48">
                  <c:v>43879</c:v>
                </c:pt>
                <c:pt idx="49">
                  <c:v>43880</c:v>
                </c:pt>
                <c:pt idx="50">
                  <c:v>43881</c:v>
                </c:pt>
                <c:pt idx="51">
                  <c:v>43882</c:v>
                </c:pt>
                <c:pt idx="52">
                  <c:v>43883</c:v>
                </c:pt>
                <c:pt idx="53">
                  <c:v>43884</c:v>
                </c:pt>
                <c:pt idx="54">
                  <c:v>43885</c:v>
                </c:pt>
                <c:pt idx="55">
                  <c:v>43886</c:v>
                </c:pt>
                <c:pt idx="56">
                  <c:v>43887</c:v>
                </c:pt>
                <c:pt idx="57">
                  <c:v>43888</c:v>
                </c:pt>
                <c:pt idx="58">
                  <c:v>43889</c:v>
                </c:pt>
                <c:pt idx="59">
                  <c:v>43890</c:v>
                </c:pt>
                <c:pt idx="60">
                  <c:v>43891</c:v>
                </c:pt>
                <c:pt idx="61">
                  <c:v>43892</c:v>
                </c:pt>
                <c:pt idx="62">
                  <c:v>43893</c:v>
                </c:pt>
                <c:pt idx="63">
                  <c:v>43894</c:v>
                </c:pt>
                <c:pt idx="64">
                  <c:v>43895</c:v>
                </c:pt>
                <c:pt idx="65">
                  <c:v>43896</c:v>
                </c:pt>
                <c:pt idx="66">
                  <c:v>43897</c:v>
                </c:pt>
                <c:pt idx="67">
                  <c:v>43898</c:v>
                </c:pt>
                <c:pt idx="68">
                  <c:v>43899</c:v>
                </c:pt>
                <c:pt idx="69">
                  <c:v>43900</c:v>
                </c:pt>
                <c:pt idx="70">
                  <c:v>43901</c:v>
                </c:pt>
                <c:pt idx="71">
                  <c:v>43902</c:v>
                </c:pt>
                <c:pt idx="72">
                  <c:v>43903</c:v>
                </c:pt>
                <c:pt idx="73">
                  <c:v>43904</c:v>
                </c:pt>
                <c:pt idx="74">
                  <c:v>43905</c:v>
                </c:pt>
                <c:pt idx="75">
                  <c:v>43906</c:v>
                </c:pt>
                <c:pt idx="76">
                  <c:v>43907</c:v>
                </c:pt>
                <c:pt idx="77">
                  <c:v>43908</c:v>
                </c:pt>
                <c:pt idx="78">
                  <c:v>43909</c:v>
                </c:pt>
                <c:pt idx="79">
                  <c:v>43910</c:v>
                </c:pt>
                <c:pt idx="80">
                  <c:v>43911</c:v>
                </c:pt>
                <c:pt idx="81">
                  <c:v>43912</c:v>
                </c:pt>
                <c:pt idx="82">
                  <c:v>43913</c:v>
                </c:pt>
                <c:pt idx="83">
                  <c:v>43914</c:v>
                </c:pt>
                <c:pt idx="84">
                  <c:v>43915</c:v>
                </c:pt>
                <c:pt idx="85">
                  <c:v>43916</c:v>
                </c:pt>
                <c:pt idx="86">
                  <c:v>43917</c:v>
                </c:pt>
                <c:pt idx="87">
                  <c:v>43918</c:v>
                </c:pt>
                <c:pt idx="88">
                  <c:v>43919</c:v>
                </c:pt>
                <c:pt idx="89">
                  <c:v>43920</c:v>
                </c:pt>
                <c:pt idx="90">
                  <c:v>43921</c:v>
                </c:pt>
                <c:pt idx="91">
                  <c:v>43922</c:v>
                </c:pt>
                <c:pt idx="92">
                  <c:v>43923</c:v>
                </c:pt>
                <c:pt idx="93">
                  <c:v>43924</c:v>
                </c:pt>
                <c:pt idx="94">
                  <c:v>43925</c:v>
                </c:pt>
                <c:pt idx="95">
                  <c:v>43926</c:v>
                </c:pt>
                <c:pt idx="96">
                  <c:v>43927</c:v>
                </c:pt>
                <c:pt idx="97">
                  <c:v>43928</c:v>
                </c:pt>
                <c:pt idx="98">
                  <c:v>43929</c:v>
                </c:pt>
                <c:pt idx="99">
                  <c:v>43930</c:v>
                </c:pt>
                <c:pt idx="100">
                  <c:v>43931</c:v>
                </c:pt>
                <c:pt idx="101">
                  <c:v>43932</c:v>
                </c:pt>
                <c:pt idx="102">
                  <c:v>43933</c:v>
                </c:pt>
                <c:pt idx="103">
                  <c:v>43934</c:v>
                </c:pt>
                <c:pt idx="104">
                  <c:v>43935</c:v>
                </c:pt>
                <c:pt idx="105">
                  <c:v>43936</c:v>
                </c:pt>
                <c:pt idx="106">
                  <c:v>43937</c:v>
                </c:pt>
                <c:pt idx="107">
                  <c:v>43938</c:v>
                </c:pt>
                <c:pt idx="108">
                  <c:v>43939</c:v>
                </c:pt>
                <c:pt idx="109">
                  <c:v>43940</c:v>
                </c:pt>
                <c:pt idx="110">
                  <c:v>43941</c:v>
                </c:pt>
                <c:pt idx="111">
                  <c:v>43942</c:v>
                </c:pt>
                <c:pt idx="112">
                  <c:v>43943</c:v>
                </c:pt>
                <c:pt idx="113">
                  <c:v>43944</c:v>
                </c:pt>
                <c:pt idx="114">
                  <c:v>43945</c:v>
                </c:pt>
                <c:pt idx="115">
                  <c:v>43946</c:v>
                </c:pt>
                <c:pt idx="116">
                  <c:v>43947</c:v>
                </c:pt>
                <c:pt idx="117">
                  <c:v>43948</c:v>
                </c:pt>
                <c:pt idx="118">
                  <c:v>43949</c:v>
                </c:pt>
                <c:pt idx="119">
                  <c:v>43950</c:v>
                </c:pt>
                <c:pt idx="120">
                  <c:v>43951</c:v>
                </c:pt>
                <c:pt idx="121">
                  <c:v>43952</c:v>
                </c:pt>
                <c:pt idx="122">
                  <c:v>43953</c:v>
                </c:pt>
                <c:pt idx="123">
                  <c:v>43954</c:v>
                </c:pt>
                <c:pt idx="124">
                  <c:v>43955</c:v>
                </c:pt>
                <c:pt idx="125">
                  <c:v>43956</c:v>
                </c:pt>
                <c:pt idx="126">
                  <c:v>43957</c:v>
                </c:pt>
                <c:pt idx="127">
                  <c:v>43958</c:v>
                </c:pt>
                <c:pt idx="128">
                  <c:v>43959</c:v>
                </c:pt>
                <c:pt idx="129">
                  <c:v>43960</c:v>
                </c:pt>
                <c:pt idx="130">
                  <c:v>43961</c:v>
                </c:pt>
                <c:pt idx="131">
                  <c:v>43962</c:v>
                </c:pt>
                <c:pt idx="132">
                  <c:v>43963</c:v>
                </c:pt>
                <c:pt idx="133">
                  <c:v>43964</c:v>
                </c:pt>
                <c:pt idx="134">
                  <c:v>43965</c:v>
                </c:pt>
                <c:pt idx="135">
                  <c:v>43966</c:v>
                </c:pt>
                <c:pt idx="136">
                  <c:v>43967</c:v>
                </c:pt>
                <c:pt idx="137">
                  <c:v>43968</c:v>
                </c:pt>
                <c:pt idx="138">
                  <c:v>43969</c:v>
                </c:pt>
                <c:pt idx="139">
                  <c:v>43970</c:v>
                </c:pt>
                <c:pt idx="140">
                  <c:v>43971</c:v>
                </c:pt>
                <c:pt idx="141">
                  <c:v>43972</c:v>
                </c:pt>
                <c:pt idx="142">
                  <c:v>43973</c:v>
                </c:pt>
                <c:pt idx="143">
                  <c:v>43974</c:v>
                </c:pt>
                <c:pt idx="144">
                  <c:v>43975</c:v>
                </c:pt>
                <c:pt idx="145">
                  <c:v>43976</c:v>
                </c:pt>
                <c:pt idx="146">
                  <c:v>43977</c:v>
                </c:pt>
                <c:pt idx="147">
                  <c:v>43978</c:v>
                </c:pt>
                <c:pt idx="148">
                  <c:v>43979</c:v>
                </c:pt>
                <c:pt idx="149">
                  <c:v>43980</c:v>
                </c:pt>
                <c:pt idx="150">
                  <c:v>43981</c:v>
                </c:pt>
                <c:pt idx="151">
                  <c:v>43982</c:v>
                </c:pt>
                <c:pt idx="152">
                  <c:v>43983</c:v>
                </c:pt>
                <c:pt idx="153">
                  <c:v>43984</c:v>
                </c:pt>
                <c:pt idx="154">
                  <c:v>43985</c:v>
                </c:pt>
                <c:pt idx="155">
                  <c:v>43986</c:v>
                </c:pt>
                <c:pt idx="156">
                  <c:v>43987</c:v>
                </c:pt>
                <c:pt idx="157">
                  <c:v>43988</c:v>
                </c:pt>
                <c:pt idx="158">
                  <c:v>43989</c:v>
                </c:pt>
                <c:pt idx="159">
                  <c:v>43990</c:v>
                </c:pt>
                <c:pt idx="160">
                  <c:v>43991</c:v>
                </c:pt>
                <c:pt idx="161">
                  <c:v>43992</c:v>
                </c:pt>
                <c:pt idx="162">
                  <c:v>43993</c:v>
                </c:pt>
                <c:pt idx="163">
                  <c:v>43994</c:v>
                </c:pt>
                <c:pt idx="164">
                  <c:v>43995</c:v>
                </c:pt>
                <c:pt idx="165">
                  <c:v>43996</c:v>
                </c:pt>
                <c:pt idx="166">
                  <c:v>43997</c:v>
                </c:pt>
                <c:pt idx="167">
                  <c:v>43998</c:v>
                </c:pt>
                <c:pt idx="168">
                  <c:v>43999</c:v>
                </c:pt>
                <c:pt idx="169">
                  <c:v>44000</c:v>
                </c:pt>
                <c:pt idx="170">
                  <c:v>44001</c:v>
                </c:pt>
                <c:pt idx="171">
                  <c:v>44002</c:v>
                </c:pt>
                <c:pt idx="172">
                  <c:v>44003</c:v>
                </c:pt>
                <c:pt idx="173">
                  <c:v>44004</c:v>
                </c:pt>
                <c:pt idx="174">
                  <c:v>44005</c:v>
                </c:pt>
                <c:pt idx="175">
                  <c:v>44006</c:v>
                </c:pt>
                <c:pt idx="176">
                  <c:v>44007</c:v>
                </c:pt>
                <c:pt idx="177">
                  <c:v>44008</c:v>
                </c:pt>
                <c:pt idx="178">
                  <c:v>44009</c:v>
                </c:pt>
                <c:pt idx="179">
                  <c:v>44010</c:v>
                </c:pt>
                <c:pt idx="180">
                  <c:v>44011</c:v>
                </c:pt>
                <c:pt idx="181">
                  <c:v>44012</c:v>
                </c:pt>
                <c:pt idx="182">
                  <c:v>44013</c:v>
                </c:pt>
                <c:pt idx="183">
                  <c:v>44014</c:v>
                </c:pt>
                <c:pt idx="184">
                  <c:v>44015</c:v>
                </c:pt>
                <c:pt idx="185">
                  <c:v>44016</c:v>
                </c:pt>
                <c:pt idx="186">
                  <c:v>44017</c:v>
                </c:pt>
                <c:pt idx="187">
                  <c:v>44018</c:v>
                </c:pt>
                <c:pt idx="188">
                  <c:v>44019</c:v>
                </c:pt>
                <c:pt idx="189">
                  <c:v>44020</c:v>
                </c:pt>
                <c:pt idx="190">
                  <c:v>44021</c:v>
                </c:pt>
                <c:pt idx="191">
                  <c:v>44022</c:v>
                </c:pt>
                <c:pt idx="192">
                  <c:v>44023</c:v>
                </c:pt>
                <c:pt idx="193">
                  <c:v>44024</c:v>
                </c:pt>
                <c:pt idx="194">
                  <c:v>44025</c:v>
                </c:pt>
                <c:pt idx="195">
                  <c:v>44026</c:v>
                </c:pt>
                <c:pt idx="196">
                  <c:v>44027</c:v>
                </c:pt>
                <c:pt idx="197">
                  <c:v>44028</c:v>
                </c:pt>
                <c:pt idx="198">
                  <c:v>44029</c:v>
                </c:pt>
                <c:pt idx="199">
                  <c:v>44030</c:v>
                </c:pt>
                <c:pt idx="200">
                  <c:v>44031</c:v>
                </c:pt>
                <c:pt idx="201">
                  <c:v>44032</c:v>
                </c:pt>
                <c:pt idx="202">
                  <c:v>44033</c:v>
                </c:pt>
                <c:pt idx="203">
                  <c:v>44034</c:v>
                </c:pt>
                <c:pt idx="204">
                  <c:v>44035</c:v>
                </c:pt>
                <c:pt idx="205">
                  <c:v>44036</c:v>
                </c:pt>
                <c:pt idx="206">
                  <c:v>44037</c:v>
                </c:pt>
                <c:pt idx="207">
                  <c:v>44038</c:v>
                </c:pt>
                <c:pt idx="208">
                  <c:v>44039</c:v>
                </c:pt>
                <c:pt idx="209">
                  <c:v>44040</c:v>
                </c:pt>
                <c:pt idx="210">
                  <c:v>44041</c:v>
                </c:pt>
                <c:pt idx="211">
                  <c:v>44042</c:v>
                </c:pt>
                <c:pt idx="212">
                  <c:v>44043</c:v>
                </c:pt>
                <c:pt idx="213">
                  <c:v>44044</c:v>
                </c:pt>
                <c:pt idx="214">
                  <c:v>44045</c:v>
                </c:pt>
                <c:pt idx="215">
                  <c:v>44046</c:v>
                </c:pt>
                <c:pt idx="216">
                  <c:v>44047</c:v>
                </c:pt>
                <c:pt idx="217">
                  <c:v>44048</c:v>
                </c:pt>
                <c:pt idx="218">
                  <c:v>44049</c:v>
                </c:pt>
                <c:pt idx="219">
                  <c:v>44050</c:v>
                </c:pt>
                <c:pt idx="220">
                  <c:v>44051</c:v>
                </c:pt>
                <c:pt idx="221">
                  <c:v>44052</c:v>
                </c:pt>
                <c:pt idx="222">
                  <c:v>44053</c:v>
                </c:pt>
                <c:pt idx="223">
                  <c:v>44054</c:v>
                </c:pt>
                <c:pt idx="224">
                  <c:v>44055</c:v>
                </c:pt>
                <c:pt idx="225">
                  <c:v>44056</c:v>
                </c:pt>
                <c:pt idx="226">
                  <c:v>44057</c:v>
                </c:pt>
                <c:pt idx="227">
                  <c:v>44058</c:v>
                </c:pt>
                <c:pt idx="228">
                  <c:v>44059</c:v>
                </c:pt>
                <c:pt idx="229">
                  <c:v>44060</c:v>
                </c:pt>
                <c:pt idx="230">
                  <c:v>44061</c:v>
                </c:pt>
                <c:pt idx="231">
                  <c:v>44062</c:v>
                </c:pt>
                <c:pt idx="232">
                  <c:v>44063</c:v>
                </c:pt>
                <c:pt idx="233">
                  <c:v>44064</c:v>
                </c:pt>
                <c:pt idx="234">
                  <c:v>44065</c:v>
                </c:pt>
                <c:pt idx="235">
                  <c:v>44066</c:v>
                </c:pt>
                <c:pt idx="236">
                  <c:v>44067</c:v>
                </c:pt>
                <c:pt idx="237">
                  <c:v>44068</c:v>
                </c:pt>
                <c:pt idx="238">
                  <c:v>44069</c:v>
                </c:pt>
                <c:pt idx="239">
                  <c:v>44070</c:v>
                </c:pt>
                <c:pt idx="240">
                  <c:v>44071</c:v>
                </c:pt>
                <c:pt idx="241">
                  <c:v>44072</c:v>
                </c:pt>
                <c:pt idx="242">
                  <c:v>44073</c:v>
                </c:pt>
                <c:pt idx="243">
                  <c:v>44074</c:v>
                </c:pt>
                <c:pt idx="244">
                  <c:v>44075</c:v>
                </c:pt>
                <c:pt idx="245">
                  <c:v>44076</c:v>
                </c:pt>
                <c:pt idx="246">
                  <c:v>44077</c:v>
                </c:pt>
                <c:pt idx="247">
                  <c:v>44078</c:v>
                </c:pt>
                <c:pt idx="248">
                  <c:v>44079</c:v>
                </c:pt>
                <c:pt idx="249">
                  <c:v>44080</c:v>
                </c:pt>
                <c:pt idx="250">
                  <c:v>44081</c:v>
                </c:pt>
                <c:pt idx="251">
                  <c:v>44082</c:v>
                </c:pt>
                <c:pt idx="252">
                  <c:v>44083</c:v>
                </c:pt>
                <c:pt idx="253">
                  <c:v>44084</c:v>
                </c:pt>
                <c:pt idx="254">
                  <c:v>44085</c:v>
                </c:pt>
                <c:pt idx="255">
                  <c:v>44086</c:v>
                </c:pt>
                <c:pt idx="256">
                  <c:v>44087</c:v>
                </c:pt>
                <c:pt idx="257">
                  <c:v>44088</c:v>
                </c:pt>
                <c:pt idx="258">
                  <c:v>44089</c:v>
                </c:pt>
                <c:pt idx="259">
                  <c:v>44090</c:v>
                </c:pt>
                <c:pt idx="260">
                  <c:v>44091</c:v>
                </c:pt>
                <c:pt idx="261">
                  <c:v>44092</c:v>
                </c:pt>
                <c:pt idx="262">
                  <c:v>44093</c:v>
                </c:pt>
                <c:pt idx="263">
                  <c:v>44094</c:v>
                </c:pt>
                <c:pt idx="264">
                  <c:v>44095</c:v>
                </c:pt>
                <c:pt idx="265">
                  <c:v>44096</c:v>
                </c:pt>
                <c:pt idx="266">
                  <c:v>44097</c:v>
                </c:pt>
                <c:pt idx="267">
                  <c:v>44098</c:v>
                </c:pt>
                <c:pt idx="268">
                  <c:v>44099</c:v>
                </c:pt>
                <c:pt idx="269">
                  <c:v>44100</c:v>
                </c:pt>
                <c:pt idx="270">
                  <c:v>44101</c:v>
                </c:pt>
                <c:pt idx="271">
                  <c:v>44102</c:v>
                </c:pt>
                <c:pt idx="272">
                  <c:v>44103</c:v>
                </c:pt>
                <c:pt idx="273">
                  <c:v>44104</c:v>
                </c:pt>
                <c:pt idx="274">
                  <c:v>44105</c:v>
                </c:pt>
                <c:pt idx="275">
                  <c:v>44106</c:v>
                </c:pt>
                <c:pt idx="276">
                  <c:v>44107</c:v>
                </c:pt>
                <c:pt idx="277">
                  <c:v>44108</c:v>
                </c:pt>
                <c:pt idx="278">
                  <c:v>44109</c:v>
                </c:pt>
                <c:pt idx="279">
                  <c:v>44110</c:v>
                </c:pt>
                <c:pt idx="280">
                  <c:v>44111</c:v>
                </c:pt>
                <c:pt idx="281">
                  <c:v>44112</c:v>
                </c:pt>
                <c:pt idx="282">
                  <c:v>44113</c:v>
                </c:pt>
                <c:pt idx="283">
                  <c:v>44114</c:v>
                </c:pt>
                <c:pt idx="284">
                  <c:v>44115</c:v>
                </c:pt>
                <c:pt idx="285">
                  <c:v>44116</c:v>
                </c:pt>
                <c:pt idx="286">
                  <c:v>44117</c:v>
                </c:pt>
                <c:pt idx="287">
                  <c:v>44118</c:v>
                </c:pt>
                <c:pt idx="288">
                  <c:v>44119</c:v>
                </c:pt>
                <c:pt idx="289">
                  <c:v>44120</c:v>
                </c:pt>
                <c:pt idx="290">
                  <c:v>44121</c:v>
                </c:pt>
                <c:pt idx="291">
                  <c:v>44122</c:v>
                </c:pt>
                <c:pt idx="292">
                  <c:v>44123</c:v>
                </c:pt>
                <c:pt idx="293">
                  <c:v>44124</c:v>
                </c:pt>
                <c:pt idx="294">
                  <c:v>44125</c:v>
                </c:pt>
              </c:numCache>
            </c:numRef>
          </c:cat>
          <c:val>
            <c:numRef>
              <c:f>Sheet1!$B$2:$B$296</c:f>
              <c:numCache>
                <c:formatCode>General</c:formatCode>
                <c:ptCount val="295"/>
                <c:pt idx="0">
                  <c:v>319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224</c:v>
                </c:pt>
                <c:pt idx="6">
                  <c:v>0</c:v>
                </c:pt>
                <c:pt idx="7">
                  <c:v>0</c:v>
                </c:pt>
                <c:pt idx="8">
                  <c:v>318</c:v>
                </c:pt>
                <c:pt idx="9">
                  <c:v>0</c:v>
                </c:pt>
                <c:pt idx="10">
                  <c:v>0</c:v>
                </c:pt>
                <c:pt idx="11">
                  <c:v>203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612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270</c:v>
                </c:pt>
                <c:pt idx="23">
                  <c:v>0</c:v>
                </c:pt>
                <c:pt idx="24">
                  <c:v>0</c:v>
                </c:pt>
                <c:pt idx="25">
                  <c:v>294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258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223</c:v>
                </c:pt>
                <c:pt idx="37">
                  <c:v>0</c:v>
                </c:pt>
                <c:pt idx="38">
                  <c:v>0</c:v>
                </c:pt>
                <c:pt idx="39">
                  <c:v>424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394</c:v>
                </c:pt>
                <c:pt idx="47">
                  <c:v>371</c:v>
                </c:pt>
                <c:pt idx="48">
                  <c:v>0</c:v>
                </c:pt>
                <c:pt idx="49">
                  <c:v>0</c:v>
                </c:pt>
                <c:pt idx="50">
                  <c:v>246</c:v>
                </c:pt>
                <c:pt idx="51">
                  <c:v>0</c:v>
                </c:pt>
                <c:pt idx="52">
                  <c:v>0</c:v>
                </c:pt>
                <c:pt idx="53">
                  <c:v>360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333</c:v>
                </c:pt>
                <c:pt idx="61">
                  <c:v>0</c:v>
                </c:pt>
                <c:pt idx="62">
                  <c:v>275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524</c:v>
                </c:pt>
                <c:pt idx="68">
                  <c:v>0</c:v>
                </c:pt>
                <c:pt idx="69">
                  <c:v>0</c:v>
                </c:pt>
                <c:pt idx="70">
                  <c:v>196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149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361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736</c:v>
                </c:pt>
                <c:pt idx="117">
                  <c:v>381</c:v>
                </c:pt>
                <c:pt idx="118">
                  <c:v>308</c:v>
                </c:pt>
                <c:pt idx="119">
                  <c:v>638</c:v>
                </c:pt>
                <c:pt idx="120">
                  <c:v>0</c:v>
                </c:pt>
                <c:pt idx="121">
                  <c:v>372</c:v>
                </c:pt>
                <c:pt idx="122">
                  <c:v>0</c:v>
                </c:pt>
                <c:pt idx="123">
                  <c:v>0</c:v>
                </c:pt>
                <c:pt idx="124">
                  <c:v>471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404</c:v>
                </c:pt>
                <c:pt idx="131">
                  <c:v>0</c:v>
                </c:pt>
                <c:pt idx="132">
                  <c:v>322</c:v>
                </c:pt>
                <c:pt idx="133">
                  <c:v>0</c:v>
                </c:pt>
                <c:pt idx="134">
                  <c:v>233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409</c:v>
                </c:pt>
                <c:pt idx="140">
                  <c:v>0</c:v>
                </c:pt>
                <c:pt idx="141">
                  <c:v>321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488</c:v>
                </c:pt>
                <c:pt idx="146">
                  <c:v>0</c:v>
                </c:pt>
                <c:pt idx="147">
                  <c:v>0</c:v>
                </c:pt>
                <c:pt idx="148">
                  <c:v>256</c:v>
                </c:pt>
                <c:pt idx="149">
                  <c:v>0</c:v>
                </c:pt>
                <c:pt idx="150">
                  <c:v>0</c:v>
                </c:pt>
                <c:pt idx="151">
                  <c:v>385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174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359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228</c:v>
                </c:pt>
                <c:pt idx="168">
                  <c:v>0</c:v>
                </c:pt>
                <c:pt idx="169">
                  <c:v>0</c:v>
                </c:pt>
                <c:pt idx="170">
                  <c:v>396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346</c:v>
                </c:pt>
                <c:pt idx="175">
                  <c:v>179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306</c:v>
                </c:pt>
                <c:pt idx="180">
                  <c:v>0</c:v>
                </c:pt>
                <c:pt idx="181">
                  <c:v>261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458</c:v>
                </c:pt>
                <c:pt idx="216">
                  <c:v>0</c:v>
                </c:pt>
                <c:pt idx="217">
                  <c:v>708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222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366</c:v>
                </c:pt>
                <c:pt idx="228">
                  <c:v>0</c:v>
                </c:pt>
                <c:pt idx="229">
                  <c:v>382</c:v>
                </c:pt>
                <c:pt idx="230">
                  <c:v>0</c:v>
                </c:pt>
                <c:pt idx="231">
                  <c:v>0</c:v>
                </c:pt>
                <c:pt idx="232">
                  <c:v>241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292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226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242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415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332</c:v>
                </c:pt>
                <c:pt idx="258">
                  <c:v>0</c:v>
                </c:pt>
                <c:pt idx="259">
                  <c:v>204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426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285</c:v>
                </c:pt>
                <c:pt idx="269">
                  <c:v>0</c:v>
                </c:pt>
                <c:pt idx="270">
                  <c:v>0</c:v>
                </c:pt>
                <c:pt idx="271">
                  <c:v>234</c:v>
                </c:pt>
                <c:pt idx="272">
                  <c:v>0</c:v>
                </c:pt>
                <c:pt idx="273">
                  <c:v>157</c:v>
                </c:pt>
                <c:pt idx="274">
                  <c:v>202</c:v>
                </c:pt>
                <c:pt idx="275">
                  <c:v>0</c:v>
                </c:pt>
                <c:pt idx="276">
                  <c:v>0</c:v>
                </c:pt>
                <c:pt idx="277">
                  <c:v>216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479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309</c:v>
                </c:pt>
                <c:pt idx="286">
                  <c:v>0</c:v>
                </c:pt>
                <c:pt idx="287">
                  <c:v>0</c:v>
                </c:pt>
                <c:pt idx="288">
                  <c:v>299</c:v>
                </c:pt>
                <c:pt idx="289">
                  <c:v>0</c:v>
                </c:pt>
                <c:pt idx="290">
                  <c:v>0</c:v>
                </c:pt>
                <c:pt idx="291">
                  <c:v>287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5E-4BF9-BA22-71FF10F762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3912952"/>
        <c:axId val="403908360"/>
      </c:lineChart>
      <c:dateAx>
        <c:axId val="403912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08360"/>
        <c:crosses val="autoZero"/>
        <c:auto val="1"/>
        <c:lblOffset val="100"/>
        <c:baseTimeUnit val="days"/>
      </c:dateAx>
      <c:valAx>
        <c:axId val="40390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91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60ECB-702A-4C3E-8743-EA000E7BDF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Volkswagen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B989FF-876E-4885-A5DA-63340CFE63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Cheil (Facelift)</a:t>
            </a:r>
          </a:p>
        </p:txBody>
      </p:sp>
    </p:spTree>
    <p:extLst>
      <p:ext uri="{BB962C8B-B14F-4D97-AF65-F5344CB8AC3E}">
        <p14:creationId xmlns:p14="http://schemas.microsoft.com/office/powerpoint/2010/main" val="3680455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33F654-2966-4189-A79F-8232ED911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volkswagenme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A785D6-BF5A-41EC-A313-0673831F9E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75538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77815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6647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0944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3291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21766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8820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7798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6085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9881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2659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20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0.8318 %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365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0B0D29-6F84-4556-8B55-DD8DFA6418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01/01/2020 - 10/21/2020</a:t>
            </a:r>
          </a:p>
        </p:txBody>
      </p:sp>
    </p:spTree>
    <p:extLst>
      <p:ext uri="{BB962C8B-B14F-4D97-AF65-F5344CB8AC3E}">
        <p14:creationId xmlns:p14="http://schemas.microsoft.com/office/powerpoint/2010/main" val="81604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5DD19-9903-4575-AD1D-40DC518C6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volkswagenme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088F64-3107-49F9-8502-5C5A70B568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73048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00DBC9-2218-47EC-9033-0704C77390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01/01/2020 - 10/21/2020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067E6-EBEF-46A7-9681-2BC5F1BBD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256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B8B50-4C5A-4605-B67D-F2BB7124A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volkswagenme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1329CE-152C-429F-B1B5-49F3FB0E1B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98973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0A7AEE-3C60-45FE-B16B-22DD291CA5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01/01/2020 - 10/21/2020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12633-8141-40BB-9903-B00A7823B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818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A5F447-B272-44F5-A4BC-E62D2AE90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DBC0C6-4079-494E-90AE-E97E11BBB7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9670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1910010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085405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295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5242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7927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5723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1822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924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- 2020-10-18 11:10:03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Moves like an eagle of the desert. 
📸: tough_t_v8  iamyolax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https://www.instagram.com/p/CGerX3QpHCR/media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341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- 2020-10-15 16:08:42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Red never felt so good!
📸: volkskreis.uae abcreatix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https://www.instagram.com/p/CGXfKnap2Sx/media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617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- 2020-10-12 10:14:08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Volkswagen, an automotive dynasty.
📸: flat.12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https://www.instagram.com/p/CGPINEop693/media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331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- 2020-10-08 18:02:05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triumphant car by a triumphal arch.
📸: 21g8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https://www.instagram.com/p/CGFqk7lAdvX/media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199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- 2020-10-04 12:20:53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Think small. Think Beetle.
📸: whatzeeloves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https://www.instagram.com/p/CF6wWcGnMhT/media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919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36A93-E5BB-4799-A4BE-0016C7988F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01/01/2020 - 10/21/2020</a:t>
            </a:r>
          </a:p>
        </p:txBody>
      </p:sp>
    </p:spTree>
    <p:extLst>
      <p:ext uri="{BB962C8B-B14F-4D97-AF65-F5344CB8AC3E}">
        <p14:creationId xmlns:p14="http://schemas.microsoft.com/office/powerpoint/2010/main" val="2201013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D7986-7B19-4189-9ADE-5337014EA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7AAF46-7408-4905-BBBA-6367504FD5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0215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74616337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88576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9445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6948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7135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6568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8670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592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- 2020-10-01 09:00:39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Beast mode has unleashed.
📸: carwolf37 📸: pomomp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https://www.instagram.com/p/CFyrDRwFaNe/media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386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- 2020-09-30 10:38:05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https://www.instagram.com/p/CFwRaAnFzVY/media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968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- 2020-09-28 09:00:39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Let’s take a ride down the boulevard.
📸: nasser_aljahdhami_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https://www.instagram.com/p/CFq8qknBYBn/media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558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- 2020-09-25 09:00:40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star of the hills.
📸: tough_t_v8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https://www.instagram.com/p/CFjOSK9B5eG/media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2543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- 2020-09-21 09:00:38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Mighty king of the jungle.
📸: mechanic1553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https://www.instagram.com/p/CFY7GbQl-2l/media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407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- 2020-09-16 21:00:38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 Wednesdays, we drive pink.
📸: hamid.fathi.photo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https://www.instagram.com/p/CFNVhfrpBMy/media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6426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1444D1-45E9-4F75-A7DA-B04CB58B2F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01/01/2020 - 10/21/2020</a:t>
            </a:r>
          </a:p>
        </p:txBody>
      </p:sp>
    </p:spTree>
    <p:extLst>
      <p:ext uri="{BB962C8B-B14F-4D97-AF65-F5344CB8AC3E}">
        <p14:creationId xmlns:p14="http://schemas.microsoft.com/office/powerpoint/2010/main" val="25805692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254D0-50DB-454A-9377-27A97B285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406EDB-1256-4063-9628-490AFE4DF2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6100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9645307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553577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9779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1791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2770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5366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4982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466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- 2020-09-14 09:00:38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wolf, never in disguise.
📸: fadyfoxphotographer moataz.444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https://www.instagram.com/p/CFG5iQcgZzh/media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4643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- 2020-09-10 09:00:39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 icon of elegance for every era.
📸: mohmd_almalik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https://www.instagram.com/p/CE8mW1fhjsa/media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462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- 2020-09-06 11:32:22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classic Volkswagen is always in the limelight.
📸: diamradd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https://www.instagram.com/p/CEykijTpdy7/media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0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- 2020-08-31 08:00:14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nature meets heritage.
📸: waseemfawal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https://www.instagram.com/p/CEivfmMh6y5/media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38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- 2020-08-25 09:00:14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trip down memory lane.
📸: tomjvw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https://www.instagram.com/p/CETZly1nhed/media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4451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BE1CA-8D99-4612-B41C-E22477FFA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01/01/2020 - 10/21/2020</a:t>
            </a:r>
          </a:p>
        </p:txBody>
      </p:sp>
    </p:spTree>
    <p:extLst>
      <p:ext uri="{BB962C8B-B14F-4D97-AF65-F5344CB8AC3E}">
        <p14:creationId xmlns:p14="http://schemas.microsoft.com/office/powerpoint/2010/main" val="2757276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263A1-07CA-4CCB-9AAE-48230762D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030B84-80A7-450B-BCC6-BF5AB738D2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5709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8802090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22360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4201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840574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5805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1574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5855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68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- 2020-08-20 09:00:14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Timeless elegance on the wheels.
📸: shady.9.9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https://www.instagram.com/p/CEGhnZGFpgl/media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52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- 2020-08-17 09:00:13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Break the barriers.
📸: carwolf37 @monish.xx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https://www.instagram.com/p/CD-zOu2AKES/media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6700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- 2020-08-15 09:00:14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Looks angelic, moves like a beast.
📸: nolimitrix danish_shak33l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https://www.instagram.com/p/CD5ppDdnymA/media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194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- 2020-08-10 08:00:14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morning stroll through the early sunlight.
📸: jcdavison_automotive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https://www.instagram.com/p/CDsqzMpJJ2z/media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341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138AB-F5E2-4892-9B29-06D39D0E46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01/01/2020 - 10/21/2020</a:t>
            </a:r>
          </a:p>
        </p:txBody>
      </p:sp>
    </p:spTree>
    <p:extLst>
      <p:ext uri="{BB962C8B-B14F-4D97-AF65-F5344CB8AC3E}">
        <p14:creationId xmlns:p14="http://schemas.microsoft.com/office/powerpoint/2010/main" val="156616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6CE1F-D633-44AF-8231-8C6C086FF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E055CB-7B4A-4E24-B32E-21F926554A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6459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32897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29192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0867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6286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9947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490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5904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830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- 2020-08-05 12:25:09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Now more than ever, we all need to support our #Beirut family. #PrayForBeirut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وأكثر من أي وقت مضى علينا جميعًا أن نقف مع أهلنا في #بيروت. #صلّوا_لبيروت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https://www.instagram.com/p/CDgRJL5lXtM/media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83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- 2020-08-03 09:18:19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Remember to take a break every once in a while for some sunset candy.
📸: iamshaazz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https://www.instagram.com/p/CDayLFAj1ph/media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3471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- 2020-06-30 14:46:19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classic.
📸: tomjvw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https://www.instagram.com/p/CCD0rqUlafh/media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012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- 2020-06-28 16:42:24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do you miss the most about being on the road?
📸: danish_shak33l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https://www.instagram.com/p/CB-4YFIDGyg/media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9777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304DDC-74FA-4A1F-942A-9936297D04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01/01/2020 - 10/21/2020</a:t>
            </a:r>
          </a:p>
        </p:txBody>
      </p:sp>
    </p:spTree>
    <p:extLst>
      <p:ext uri="{BB962C8B-B14F-4D97-AF65-F5344CB8AC3E}">
        <p14:creationId xmlns:p14="http://schemas.microsoft.com/office/powerpoint/2010/main" val="40609163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868596-AEB6-4A1B-B1B6-C1D4894D0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volkswagenme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7BD18F-B420-4E3C-A106-8D5BF74ACC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5569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62929335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60134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7702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1358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7528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5452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11826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08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volkswagenme - 2020-06-24 14:03:43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Refresh, renew &amp; reveal. It’s time to embrace our all-new brand design, the regional way. 
Art by: maddybutcher &amp; hitmyroadjack 
#volkswagenme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https://www.instagram.com/p/CB0Sp1CFl5C/media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10/21/2020 08:12:26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7761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B39140-C383-4CE4-91B4-E8B555CD25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01/01/2020 - 10/21/2020</a:t>
            </a:r>
          </a:p>
        </p:txBody>
      </p:sp>
    </p:spTree>
    <p:extLst>
      <p:ext uri="{BB962C8B-B14F-4D97-AF65-F5344CB8AC3E}">
        <p14:creationId xmlns:p14="http://schemas.microsoft.com/office/powerpoint/2010/main" val="40795326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757BD-8BA3-4A67-85DF-548726AD63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volkswagenme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C0CD4F-2D8E-4E5D-9358-6F76B9E7CD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44911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FE4A24-B27B-433B-8F22-227B26C3E6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01/01/2020 - 10/21/2020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902F42-49D3-4967-BD79-B900F84B3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32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D5F84-1E96-45C3-8FA2-EEFF80457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Comments Per Post | volkswagenme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0C387B-43C9-4878-BEC6-7A0C0523CFE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22790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0B90D-0812-4C6E-9CCD-6C3A3AB1F5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01/01/2020 - 10/21/2020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C68C2A-C8A9-4D06-B6D6-C207C764F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0066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E2B4B2-26DA-430D-98C6-0F8F418DB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volkswagenme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053F03-1384-4F02-B195-932D8E1EC0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96518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727BB3-E424-4F53-A90B-D7A8F1E1A8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01/01/2020 - 10/21/2020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CD6C35-7380-4487-A670-C71E83295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960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872</Words>
  <Application>Microsoft Office PowerPoint</Application>
  <PresentationFormat>On-screen Show (4:3)</PresentationFormat>
  <Paragraphs>268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Volkswagen</vt:lpstr>
      <vt:lpstr>Instagram Key Metrics Table | volkswagenme</vt:lpstr>
      <vt:lpstr>Instagram Interaction Rate By Post Type | volkswagenme</vt:lpstr>
      <vt:lpstr>Instagram Posts | volkswagenme</vt:lpstr>
      <vt:lpstr>Instagram Posts Table | volkswagenme - 1 of 6</vt:lpstr>
      <vt:lpstr>Instagram Posts Table | volkswagenme - 2 of 6</vt:lpstr>
      <vt:lpstr>Instagram Posts Table | volkswagenme - 3 of 6</vt:lpstr>
      <vt:lpstr>Instagram Posts Table | volkswagenme - 4 of 6</vt:lpstr>
      <vt:lpstr>Instagram Posts Table | volkswagenme - 5 of 6</vt:lpstr>
      <vt:lpstr>Instagram Posts Table | volkswagenme - 6 of 6</vt:lpstr>
      <vt:lpstr>Instagram Interaction Rate By Hour | volkswagenme</vt:lpstr>
      <vt:lpstr>Instagram Average Comments Per Post | volkswagenme</vt:lpstr>
      <vt:lpstr>Instagram Average Interactions Per Post | volkswagenme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Volkswagen</dc:title>
  <dc:creator>Frederik Peiniger</dc:creator>
  <cp:lastModifiedBy>Frederik Peiniger</cp:lastModifiedBy>
  <cp:revision>1</cp:revision>
  <dcterms:created xsi:type="dcterms:W3CDTF">2020-10-21T09:22:39Z</dcterms:created>
  <dcterms:modified xsi:type="dcterms:W3CDTF">2020-10-21T09:23:08Z</dcterms:modified>
</cp:coreProperties>
</file>