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B87AD-6634-4E1D-A98A-B9E8D68D2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84A9EB-5BCD-48AB-89B7-1EAF2CCA60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253888"/>
              </p:ext>
            </p:extLst>
          </p:nvPr>
        </p:nvGraphicFramePr>
        <p:xfrm>
          <a:off x="457200" y="1731963"/>
          <a:ext cx="8147304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260571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60552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9407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348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886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383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539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47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- 2020-04-26 11:37:54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Care for a luxurious ride?
📸: arteon_dxb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https://www.instagram.com/p/B_cHcrvHM53/media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3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- 2020-08-05 12:25:09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Now more than ever, we all need to support our #Beirut family. #PrayForBeirut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وأكثر من أي وقت مضى علينا جميعًا أن نقف مع أهلنا في #بيروت. #صلّوا_لبيروت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https://www.instagram.com/p/CDgRJL5lXtM/media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97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- 2020-04-29 07:00:23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got your back, always 😉
📸: nilufar_yuldash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https://www.instagram.com/p/B_jWEwuBTXn/media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04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- 2020-01-19 08:00:34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calm before the storm.
📸: monish.xx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https://www.instagram.com/p/B7ffioGFHE_/media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218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30F5A-3B00-4227-8AED-2D5616E63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012010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EBDDB-170E-4FE0-B943-39495A2C2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4E4274-3822-4363-B4DD-43FE796A71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4762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552584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22446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417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0282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21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820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309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11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- 2020-03-08 11:58:40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Watch us flash a smile for the camera 😉
📸: aawadzz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https://www.instagram.com/p/B9eFvZhFaE0/media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20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- 2020-05-21 08:00:34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Heritage speaks for itself.
📸: wassef_hijazi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https://www.instagram.com/p/CAcGc1pnBrx/media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4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- 2020-05-25 08:00:34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Too much power in one picture.
📸: zayed_alhaddar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https://www.instagram.com/p/CAmZoWVhL-P/media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52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- 2020-05-04 08:00:23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Observe the world from an edge.
📸: abdul_jishan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https://www.instagram.com/p/B_wU6mphRub/media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94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- 2020-08-03 09:18:19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Remember to take a break every once in a while for some sunset candy.
📸: iamshaazz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https://www.instagram.com/p/CDayLFAj1ph/media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10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0F3EB-16D5-43C9-8E76-C5377310A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84612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3BF5A-C2CE-4CFB-89D2-D6ED0AFCA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DC003-A2E6-486C-AD18-1762E4C0F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66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494785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73007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8233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4656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739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208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236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6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- 2020-02-09 08:00:21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 big, go R-line.
📸: motionarabia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https://www.instagram.com/p/B8VkNdVltr3/media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67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- 2020-09-21 09:00:38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Mighty king of the jungle.
📸: mechanic1553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https://www.instagram.com/p/CFY7GbQl-2l/media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07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- 2020-09-10 09:00:39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icon of elegance for every era.
📸: mohmd_almalik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https://www.instagram.com/p/CE8mW1fhjsa/media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15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- 2020-05-10 11:43:37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Squad goals. 📸 = kartikbathija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https://www.instagram.com/p/CAALO4LnqxU/media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32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- 2020-05-19 08:00:35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Got a better partner?
📸: naderabousaada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https://www.instagram.com/p/CAW83KblZER/media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542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A4DB9-D76E-43D7-A146-41F4ACCFE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437769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B7C34-B56B-443A-9027-CC27E4390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9C5268-0815-4F59-A312-9BFBEC167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6014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877701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99738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368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1574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140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5465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928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7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- 2020-06-19 09:00:25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Let’s look at the bright side.
📸: plus961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https://www.instagram.com/p/CBm4Wk5A8L1/media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29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- 2020-02-16 07:29:23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better ride for Valentine’s than this ride!
📸: raider133 ae.legacy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https://www.instagram.com/p/B8niOzFhaKL/media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97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- 2020-05-31 08:15:35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Bringing color to life since the 1940s. 📸: qusai.w.jaradat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https://www.instagram.com/p/CA14HgHnwFO/media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5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- 2020-08-17 09:00:13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Break the barriers.
📸: carwolf37 @monish.xx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https://www.instagram.com/p/CD-zOu2AKES/media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92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- 2020-04-27 08:00:25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decided to set the sun a little early today.
📸: kartikbathija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https://www.instagram.com/p/B_eTWt1BnzG/media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163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A7CF9-7118-41CB-A148-611C95A32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95494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F00D9-B4E7-4FCA-B024-0DDBCEB4D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BB5222-7534-487A-AAC9-CE415E8A0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8846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546263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88431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2876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727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899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500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416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94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- 2020-05-01 09:00:24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We’ve got an adventurer on the road.
📸: karamkhater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https://www.instagram.com/p/B_otZkfhyvG/media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42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- 2020-02-17 08:00:28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Standing with pride.
yousef_mk7.5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https://www.instagram.com/p/B8qKlQgB8dp/media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59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- 2020-02-23 07:00:24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Feel the thrill.
📸: volkskreis.uae kartikbathija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https://www.instagram.com/p/B85gemzFnrw/media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10/15/2020 14:12:29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58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- 2020-06-12 09:00:03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Shine even when you’re staying at home.
📸:: arteon_dxb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https://www.instagram.com/p/CBU2vxDF04k/media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6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- 2020-04-21 16:21:14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to lighten up for the night.
📸: lunatheclubsport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https://www.instagram.com/p/B_Pv5imFY-3/media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064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A306-A3FE-4F9A-A7A4-11FB1384C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911488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990CF-D8BD-4D3F-B7AA-F13DA2023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7F5C7A-8979-42D8-AD01-D7A0EE3C2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914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751475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77184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94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603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55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1830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5654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90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- 2020-06-23 08:50:31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Exceptional performance.
📸: moataz.444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https://www.instagram.com/p/CBxKZi5H0T_/media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14:13:47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075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B487E-2F9F-4471-9B08-196F58BE4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048387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786</Words>
  <Application>Microsoft Office PowerPoint</Application>
  <PresentationFormat>On-screen Show (4:3)</PresentationFormat>
  <Paragraphs>229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Posts Table | volkswagenme - 1 of 6</vt:lpstr>
      <vt:lpstr>Instagram Posts Table | volkswagenme - 2 of 6</vt:lpstr>
      <vt:lpstr>Instagram Posts Table | volkswagenme - 3 of 6</vt:lpstr>
      <vt:lpstr>Instagram Posts Table | volkswagenme - 4 of 6</vt:lpstr>
      <vt:lpstr>Instagram Posts Table | volkswagenme - 5 of 6</vt:lpstr>
      <vt:lpstr>Instagram Posts Table | volkswagenme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volkswagenme - 1 of 6</dc:title>
  <dc:creator>Frederik Peiniger</dc:creator>
  <cp:lastModifiedBy>Frederik Peiniger</cp:lastModifiedBy>
  <cp:revision>1</cp:revision>
  <dcterms:created xsi:type="dcterms:W3CDTF">2020-10-19T12:00:27Z</dcterms:created>
  <dcterms:modified xsi:type="dcterms:W3CDTF">2020-10-19T12:02:24Z</dcterms:modified>
</cp:coreProperties>
</file>