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D288C-EA68-4022-AC10-AB1D88B9F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10C7A3-B30F-4F4C-B605-1BBD814798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2948582"/>
              </p:ext>
            </p:extLst>
          </p:nvPr>
        </p:nvGraphicFramePr>
        <p:xfrm>
          <a:off x="457200" y="1731963"/>
          <a:ext cx="7982712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593997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624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0782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5751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3802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0814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0684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7500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0130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5101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3543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5324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959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1928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5704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891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8722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5169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6525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9118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0800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6018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1970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833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4701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092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4156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355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31C67-A644-4800-87A2-9115CF00ED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764062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3BC4B-C400-4AF6-9D0C-A54C34BE2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04CD8E-82A7-4125-8B90-A05226CEDB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7908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639748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9558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150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5817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7063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3298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8613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2287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9348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4207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3888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3857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8309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1187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4896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4529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9256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4777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9223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6074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9590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1188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9252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6897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5281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370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2148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612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- 2020-07-08 18:07:06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معيار جديد للقوة. انضم إلينا لمشاركتنا الكشف عن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 
في 5 أغسطس 2020 الساعة 5 مساءً بتوقيت السعودية.
سجل اللآن: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https://bit.ly/2VTwIXJ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https://scontent-iad3-1.xx.fbcdn.net/v/t15.13418-10/p720x720/107639144_844583739283875_3060231596411878930_n.jpg?_nc_cat=109&amp;_nc_sid=ad6a45&amp;_nc_ohc=gH7AuXXjB38AX-kCV5B&amp;_nc_ht=scontent-iad3-1.xx&amp;tp=6&amp;oh=6273a5352cf62c0b07e7eb94977c3bc5&amp;oe=5F62F283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08/18/2020 09:16:14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328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316F4-5CEF-4A4D-97EB-801E48B789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840782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0307A-AED6-43E2-86A1-725A1E1AB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5AAB37-F568-41E4-A61A-BE4C115C2B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5642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860628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7751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659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8917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514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5077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7922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6578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8685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2821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3243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7565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8660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5535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6142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0156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1473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2114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5134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7716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4957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1790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081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4723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5546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6047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2464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661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- 2020-07-09 19:45:12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اشترِ هاتف+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GalaxyS20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بإصدار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BTS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الآن.
متوفر في متاجر سامسونج ومتاجر مختارة لدى شركائنا المعتمدين.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https://scontent-iad3-1.xx.fbcdn.net/v/t1.0-9/p720x720/106932909_3287071791323900_8889310167552849260_o.jpg?_nc_cat=109&amp;_nc_sid=8024bb&amp;_nc_ohc=VdIhA4-flDwAX8BDHz6&amp;_nc_ht=scontent-iad3-1.xx&amp;tp=6&amp;oh=6f3d17cd9e8d13b54e823df9e5b5c1de&amp;oe=5F61B6BF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08/18/2020 09:16:14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251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66D70-E55A-46D3-B06F-8A37FA9E08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22500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B0741-5F48-42EF-A311-1953727AA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CD7641-B04C-41ED-8B30-93A011A503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4299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9282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4680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2737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8171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5332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4928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1237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8769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5334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0553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2698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0035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7606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1186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8768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6092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3256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7641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3470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2314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8377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1052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1887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9113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2556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4483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9708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910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- 2020-07-05 10:27:20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بادر بالحجز لهاتف #+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GalaxyS20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وسماعات #+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GalaxyBuds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إصدار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BTS. 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سيحصل المعجبون أيضاً على صور وبطاقات خاصة مع الباقة ... أسرع قبل نفاد الكمية!                                                            
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https://bit.ly/2Az1QEs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تطبق الشروط والأحكام*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bangtan.official@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106983936_3274687012562378_1568942542996715463_o.jpg?_nc_cat=101&amp;_nc_sid=8024bb&amp;_nc_ohc=Cd8ITVK_25gAX-Z4TDA&amp;_nc_oc=AQmrDTsmam-CIwp-EPeAOFQ90se7ZNdHY6WJK7bNFwZQKdRE32Y8CDZanxdNTYXdL3I&amp;_nc_ht=scontent-iad3-1.xx&amp;tp=6&amp;oh=d04379afd59a6147cbc67471a6bbaeae&amp;oe=5F5F7810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08/18/2020 09:16:14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89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8A3F6-6EF5-4AAB-816E-6642FD215C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050408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65379-B80C-4C4C-A607-DC0E806A7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4D1EDE-D9A4-4DA3-B8CF-53607938AD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9940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733876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0290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6773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6375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5628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921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7613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4044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6608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96483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2242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9288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4382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7270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2278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9533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7967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2319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4886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6882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4807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6711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34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4580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4288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7037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6425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893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- 2020-07-05 16:29:49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تبغون تعرفون اي جوال معاي؟ وايش مواصفاته الرهيية؟        
أنا وسامسونج رح نبدأ اللعب بجد.
جوال خطير، زووووم فظيع، وحاجات ثانية ما تقدر تقاومها.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https://bit.ly/2NZqK3b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https://scontent-iad3-1.xx.fbcdn.net/v/t15.5256-10/s720x720/107287111_400094614283250_4986641196601839463_n.jpg?_nc_cat=103&amp;_nc_sid=ad6a45&amp;_nc_ohc=Nww4Fv4Y7LgAX_Frfno&amp;_nc_ht=scontent-iad3-1.xx&amp;oh=0ca7477d53ecc80b349b1465852bd098&amp;oe=5F62CC35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08/18/2020 09:16:14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3.6761 %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3911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387C14-BEC1-49C2-918B-C86A6F6A4D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736134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640C0-8BC6-48EB-9481-7706BD2D6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18F89E-B0BD-474F-B1AE-304C601484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2703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293789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4026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3075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8945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7925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2450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7444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1904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8454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2786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0443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5661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3009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134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9926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4630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4017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6387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4405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9038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4356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9569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2758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1707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617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633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234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706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- 2020-07-05 14:44:54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وبعد طول انتظار، أصبح بإمكانك الحصول على هاتفك الأرجواني.
استعد للطلب المسبق لهاتف +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GalaxyS20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إصدار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BTS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https://bit.ly/2Az1QEs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تطبق الشروط والأحكام*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https://scontent-iad3-1.xx.fbcdn.net/v/t15.5256-10/p720x720/107342799_274240330563310_909561904015111490_n.jpg?_nc_cat=108&amp;_nc_sid=ad6a45&amp;_nc_ohc=cBL81V8e8U0AX_ZgeWi&amp;_nc_ht=scontent-iad3-1.xx&amp;oh=2e4e73370be6fb78a7230017c3cba4e6&amp;oe=5F5F83D4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08/18/2020 09:16:14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610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ECD633-0DF3-4828-AD22-39EE141CB3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94586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735ED-77E8-4E54-B071-1222655F0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93E2B4-45EE-40BC-B554-2D578E5783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8712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911917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9098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184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733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3324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7896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5861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4197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0886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7155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1371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132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9843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5366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5289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568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7754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4268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9268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9003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3932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0901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252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8874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3744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9992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3996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354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- 2020-07-29 13:51:15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Best shots of this week of our #withGalaxy competition. Share your shots with us for a chance to win Galaxy S20 Ultra or other Samsung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https://scontent-iad3-1.xx.fbcdn.net/v/t15.13418-10/p720x720/115792276_990339174752242_3536053081526443509_n.jpg?_nc_cat=111&amp;_nc_sid=ad6a45&amp;_nc_ohc=XIz3rC5Fq_4AX9bJV8n&amp;_nc_ht=scontent-iad3-1.xx&amp;tp=6&amp;oh=685a06a83a98275630374b5fe98d04f3&amp;oe=5F6D1669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08:16:13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476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0C4EF-2313-4574-9594-FB75449949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434479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D84B2-EA0A-49C4-A398-F6A4EE7D0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2B7FCC-D15C-4573-BF1B-65EB78BF47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2088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830463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8106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9069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4302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8941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3441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4511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8440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4920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5654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9569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4047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3779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9339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2117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0027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2651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1542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7164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3852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6237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7330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9938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1741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5357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9013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0594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696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- 2020-07-14 15:56:00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ابق على تواصل مع أصدقائك أينما تكون واحصل على روتين التمارين الخاص بك مع تطبيق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Health!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https://scontent-iad3-1.xx.fbcdn.net/v/t15.13418-10/s720x720/108189224_946736292461869_2466254306826059701_n.jpg?_nc_cat=109&amp;_nc_sid=ad6a45&amp;_nc_ohc=Zfhkfk6OVecAX-8o_Rz&amp;_nc_ht=scontent-iad3-1.xx&amp;_nc_tp=7&amp;oh=7d520045e21bc5d108b522174c7c4fa1&amp;oe=5F61DFF9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08/18/2020 09:16:14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13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F6E55E-9E5C-465B-802E-8EF75EB72D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650166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2ABD0-35E6-44B1-B6B6-C26E090E5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80F15B-CB43-43E5-9744-037E7D67AC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1905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4244428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6680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9861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2474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3749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8257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8194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1080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0256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771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6602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5983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5348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3679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5551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7597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6620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3428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3282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8077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226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5829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4530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7204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6773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8718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5057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142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- 2020-07-23 15:50:00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تصوير بدقة 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وضوح بدقة 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K.
https://bit.ly/2OL5Uov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https://scontent-iad3-1.xx.fbcdn.net/v/t15.5256-10/s720x720/115804029_218348072824806_6187324409347431241_n.jpg?_nc_cat=105&amp;_nc_sid=ad6a45&amp;_nc_ohc=fr5P6DrkCB0AX94zS2T&amp;_nc_ht=scontent-iad3-1.xx&amp;oh=606f1f530b9159082836b0dd2e231b21&amp;oe=5F66B16A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08/22/2020 14:14:40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99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AB5815-5B59-481C-918E-10B684717C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753323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9C47B-8501-42C5-8574-575B8F0B1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4BBE5D-1347-4493-9EB9-94E6516768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1631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426231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278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3456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386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1267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3628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212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5929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8544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6018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4188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875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2367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7232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5100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5541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9636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2121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854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2387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8487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6054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2454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3208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4670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6830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3772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469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- 2020-07-07 10:39:06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هلا بالفنان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AhmedHelmy@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سفير سامسونج الجديد.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https://scontent-iad3-1.xx.fbcdn.net/v/t1.0-0/p480x480/106923361_3280294492001630_7644608762968649201_o.jpg?_nc_cat=104&amp;_nc_sid=8024bb&amp;_nc_ohc=s1D7rgKB82wAX93kMBw&amp;_nc_ht=scontent-iad3-1.xx&amp;tp=6&amp;oh=5d8bea6fc9f350fbcabf0f3c7cd4e5fd&amp;oe=5F602045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08/18/2020 09:16:14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083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CDFB5-AF93-49A2-A8E0-905B6837C7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043649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0A0E4-C6D5-4F38-96E6-8410F3BCA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1E989C-CE43-4DDD-BF9F-0DC853C539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8594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219000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3735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7472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8346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7987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7024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0625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4919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754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2513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8625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8519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6907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8184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4990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9529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5308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3036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1257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7157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7802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2538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589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8962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664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0577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4169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230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- 2020-07-30 17:55:00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التقط أروع اللقطات الملهمة
تصوير بدقة 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وضوح بدقة 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K.
https://bit.ly/2OL5Uov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https://scontent-iad3-1.xx.fbcdn.net/v/t15.13418-10/p720x720/116020097_816311745567159_649415733897982429_n.jpg?_nc_cat=107&amp;_nc_sid=ad6a45&amp;_nc_ohc=GDQnkzSrgvwAX8F40tJ&amp;_nc_ht=scontent-iad3-1.xx&amp;tp=6&amp;oh=178066e450b254f23b23a44224bc0508&amp;oe=5F6FFA9E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08/29/2020 14:15:41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186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1877B-5BCB-4EF8-AC23-A10C0A3018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008522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F5C68-0DAB-4451-8FB5-176393BB3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99E553-2B6C-4E19-A385-5025920CD5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37207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329882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6791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2973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0968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1007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2879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7869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3560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4579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4033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5868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5726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517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5383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526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7026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4490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035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1136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6742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3916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4721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6114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8464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7974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0434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408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821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- 2020-07-26 08:00:10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طية واحدة بآفاق لا متناهية.
ترقبوها في حدث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Unpacked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الموافق في 5 أغسطس 2020 الساعة  5 مساءً بتوقيت السعودية. 
تفضل بزيارة الموقع الإلكتروني  لمتابعة #حدث_سامسونج
سجل الآن: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https://bit.ly/32vYI7S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https://scontent-iad3-1.xx.fbcdn.net/v/t15.13418-10/p720x720/109495199_3272330249472427_8845590313227456153_n.jpg?_nc_cat=101&amp;_nc_sid=ad6a45&amp;_nc_ohc=VNR806dklSYAX-GbB5X&amp;_nc_ht=scontent-iad3-1.xx&amp;tp=6&amp;oh=6135d889c60c3737e7a60eb5468bf8b5&amp;oe=5F68CEF1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08/25/2020 02:16:06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107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4AB613-4CF3-4AB7-9B77-B5974A71D7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0440573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91705-927E-4AA3-B61E-10F998BCF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9376A0-2227-4305-898B-F073D2D30C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5907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82248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8857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9175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8373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0676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5371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6163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6880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7257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1902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8872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537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9670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3700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2083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2064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8486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3838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1159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3903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7089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1263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7600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5883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9214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8578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9966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727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- 2020-07-24 16:00:18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معيار جديد للقوة. انضم إلينا لمشاركتنا الكشف عن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 
في 5 أغسطس 2020 الساعة 5 مساءً بتوقيت السعودية.
سجل اللآن: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https://bit.ly/2VTwIXJ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https://scontent-iad3-1.xx.fbcdn.net/v/t15.5256-10/s720x720/116114804_2825767487528860_8212455463552836297_n.jpg?_nc_cat=1&amp;_nc_sid=ad6a45&amp;_nc_ohc=teX8l5tLu24AX-HNdJd&amp;_nc_ht=scontent-iad3-1.xx&amp;oh=6a99527e93e31dd0b4a97c4ea39223b2&amp;oe=5F45392E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07/27/2020 02:15:45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38.6676 %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194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42EED6-E341-40B6-81C1-9D9EE45DE4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43432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5EF75-838D-434E-A4F7-BAFA4CB78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96CB13-E93C-406C-9480-40C3CC7634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1882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429343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8326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2081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8922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9512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4528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445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2013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8182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4354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1103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8238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1959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3971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1056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2257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7740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9740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2445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7720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6524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8922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6328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7672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1106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4653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6977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486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- 2020-07-27 17:53:00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استرجع أجمل اللحظات
تصوير بدقة 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وضوح بدقة 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K.
https://bit.ly/2OL5Uov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https://scontent-dfw5-2.xx.fbcdn.net/v/t15.13418-10/p720x720/115804659_297396148340281_40209667549622854_n.jpg?_nc_cat=102&amp;_nc_sid=ad6a45&amp;_nc_ohc=w0LlXjG00_YAX_sBxdz&amp;_nc_ht=scontent-dfw5-2.xx&amp;tp=6&amp;oh=d9c8b5038fb813337c325b4b4cd0248b&amp;oe=5F6DD12C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08/26/2020 14:15:44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626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82CC0-E0A6-43EF-B432-ECE4CF7319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287389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52FB4-8FC4-4432-ADCB-9A7D003B4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83829B-647F-46E7-A214-708DE717EC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7757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4215251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1055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7697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5488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3824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4850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7420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8023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5870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5986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7631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1995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753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6235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4271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6497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5773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0644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8795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6247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1146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8493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0782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3911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9137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3546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9636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90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- 2020-07-24 16:00:18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معيار جديد للقوة. انضم إلينا لمشاركتنا الكشف عن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 
في 5 أغسطس 2020 الساعة 5 مساءً بتوقيت السعودية.
سجل اللآن: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https://bit.ly/2VTwIXJ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https://scontent-iad3-1.xx.fbcdn.net/v/t15.5256-10/s720x720/116114804_2825767487528860_8212455463552836297_n.jpg?_nc_cat=1&amp;_nc_sid=ad6a45&amp;_nc_ohc=teX8l5tLu24AX-HNdJd&amp;_nc_ht=scontent-iad3-1.xx&amp;oh=6a99527e93e31dd0b4a97c4ea39223b2&amp;oe=5F45392E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07/27/2020 02:15:45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4.9958 %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46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1DA6D-E919-4321-9D32-E2E78D6E9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173317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0CA70-703A-4157-BB46-A1405BDD7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67C325-8A38-4E66-A15F-278776310B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7626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069384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6640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205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6444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1885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3704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9380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914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2040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5944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3059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7249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8089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5636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5216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4997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0814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6287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483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1506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5323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5498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3102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3923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1111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9080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6409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23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- 2020-07-30 19:00:02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 سعيد لك ولأحبائك من سامسونج!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https://scontent-iad3-1.xx.fbcdn.net/v/t15.13418-10/p720x720/114285308_233846894315406_4870174607528623355_n.jpg?_nc_cat=102&amp;_nc_sid=ad6a45&amp;_nc_ohc=QaBCGZ7MRqoAX8iEE09&amp;_nc_ht=scontent-iad3-1.xx&amp;tp=6&amp;oh=45a0ee7d8c6a9befddc881c17ab9b499&amp;oe=5F71C300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08/29/2020 14:15:41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467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E599B-D46E-4522-8665-ACAC14D77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3402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31218-E501-4079-8581-AA4CF4793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F4F407-BF2D-4FE5-B43D-0A09EB91B9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4580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711277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1635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9672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1412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8549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5017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5753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7952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1282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0701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6633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8132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8018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2179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7151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8856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1859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051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3263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6780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7302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6197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1200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599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3393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2886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18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20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- 2020-07-23 08:50:28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اكتشف القوة الجديدة للصوت. 
ترقبوها في حدث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Unpacked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الموافق في 5 أغسطس 2020 الساعة  5 مساءً بتوقيت السعودية. 
تفضل بزيارة الموقع الإلكتروني  لمتابعة #حدث_سامسونج  
سجل الآن: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https://bit.ly/32vYI7S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https://scontent-iad3-1.xx.fbcdn.net/v/t15.13418-10/p720x720/109266301_209942170328194_6143741470259826566_n.jpg?_nc_cat=105&amp;_nc_sid=ad6a45&amp;_nc_ohc=zGkVdwP3uVIAX-jm3AH&amp;_nc_ht=scontent-iad3-1.xx&amp;_nc_tp=6&amp;oh=af456b6c6fc0a8f202942f2874ac7048&amp;oe=5F660C98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08/22/2020 08:15:55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778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A6147-6B6C-4B00-AD8B-A66F2AF8BD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881726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508DC-3571-4EBD-97B8-D3BDAD5B0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D6B4FD-0392-458B-A24F-1F6D71A232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2715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162266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3541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3403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8695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3236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0029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3191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0111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0598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3117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129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5565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4183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0035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0369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6643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4064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4189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9865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9525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4118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076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5062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7418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5036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9158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0507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520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- 2020-07-29 17:54:00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استرجع مهاراتك
تصوير بدقة 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وضوح بدقة 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K.
https://bit.ly/2OL5Uov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https://scontent-iad3-1.xx.fbcdn.net/v/t15.13418-10/p720x720/109616624_654240091845904_6296965137407313688_n.jpg?_nc_cat=106&amp;_nc_sid=ad6a45&amp;_nc_ohc=poCcMA3y6gQAX_whBVL&amp;_nc_ht=scontent-iad3-1.xx&amp;tp=6&amp;oh=8ec2adbd79ccbb363df8eac987e2e95c&amp;oe=5F6FC1BB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14:16:08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189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29BB49-7F95-4409-ADD4-65431CFE60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3280179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2BAD1-96C5-4BD5-8DA6-5EA5A7BC1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EB22DD-94A4-42AB-A428-11889FDEF5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5062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973523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8946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410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5570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7060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7888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9879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9915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545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9707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694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4508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8233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2681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4056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7591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9271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9556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9168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6626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8366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2718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0519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6416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1042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5141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5807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281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- 2020-07-26 11:19:34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رجعني لهذيك الأيام اللي ماتنسى
شاركنا تلك اللحظة على انستجرام باستخدام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فوز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S20 Ultra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سامسونج ثانية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720x720/110194314_2705452189733764_8084580565012171078_n.jpg?_nc_cat=100&amp;_nc_sid=ad6a45&amp;_nc_ohc=wJiUPv5DjOYAX81QANn&amp;_nc_oc=AQkZImXXEeeI6gENErVOvXoJU7hcdRdoJ5Q5LawRa_yvhevpRIN3rSdyX977R59Nhjc&amp;_nc_ht=scontent-iad3-1.xx&amp;tp=6&amp;oh=23c6ec6982f1511a320ea90117a4e9ab&amp;oe=5F6977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08/25/2020 08:15:44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815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7EFCC-91E0-4CB1-81A8-76420BC45F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528012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BEFD-61F5-4BE6-88CD-1DB9DC552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7E5171-91E4-44D4-BC0C-D90968DD2C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7026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490883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3136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5808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4082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4959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3654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9674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6323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9060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4591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843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0906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683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7076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5782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7943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7229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5820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8542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6078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7632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6651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0100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074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2786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0258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233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430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- 2020-07-01 14:04:45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Join our free course to improve your skills with the practical AI Course starting on the 20th of July
Register now before the 15th of July 2020. 
Register now: https://bit.ly/3ihzfEB
#misk_academy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https://scontent-iad3-1.xx.fbcdn.net/v/t1.0-9/p720x720/106707109_3263785443652535_5761947986847313901_o.jpg?_nc_cat=106&amp;_nc_sid=8024bb&amp;_nc_ohc=7iDVj1g2uw4AX-rqDaa&amp;_nc_ht=scontent-iad3-1.xx&amp;tp=6&amp;oh=147429d175d3dc917ac08330fb0d5126&amp;oe=5F5F1D99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08/18/2020 09:16:14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048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504E88-262D-43CA-8D97-9DBFA08F9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729284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13553-F692-4A5A-9B35-3EE7FCB5E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1F6F05-5B53-4D4F-8B92-AB6A9393A3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6611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672715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1103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1675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0538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7618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337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3010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6015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3095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5234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274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1953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7122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0333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1694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6925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0639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2392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3792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9812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3454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3769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5922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9882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3867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6792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5532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042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- 2020-07-24 10:06:29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رجعني لهذيك الأيام اللي ماتنسى
 شاركنا تلك اللحظة على انستجرام باستخدام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فوز
 بجوال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S20 Ultra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سامسونج ثانية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08/17/2020 14:14:43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437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4E299-60B4-412F-807D-A6C49F612A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9195978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F6A34-B5D7-4270-A61C-5BFAAF2FA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BA216D-6262-48B6-AFE3-CD2DDAA0B7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0137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506188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3617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1396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525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4713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3106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0064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667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9198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2960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2453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9677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9587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363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2491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2503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073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2582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2929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1990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874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2124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2444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3616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5272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0043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4216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117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- 2020-07-12 10:00:22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كيف تستفيد من مطبخك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Tab؟
https://bit.ly/2MYPbx6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https://scontent-iad3-1.xx.fbcdn.net/v/t15.13418-10/p720x720/103537714_361809808130974_7069953768027887865_n.jpg?_nc_cat=106&amp;_nc_sid=ad6a45&amp;_nc_ohc=7rgyOzzUbJ0AX8QJwVS&amp;_nc_ht=scontent-iad3-1.xx&amp;tp=6&amp;oh=8e9c83dcac6b0602c333cd284ec347ab&amp;oe=5F611DC7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08/18/2020 09:16:14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487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4D2D1E-9A29-4793-85AB-8F1E7F1C44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9109689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9F815-F5B9-4B2E-A71D-E820BE94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7C16A7-8DDF-4184-A756-78CDE032AE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1218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561655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1211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3875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7142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7263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7364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9794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791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2949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6443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4610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8071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5656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7088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4943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7120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1619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6532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9034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2207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8427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248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689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0454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8555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241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0152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041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- 2020-07-30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رجعني لهذيك الأيام اللي ماتنسى
 شاركنا تلك اللحظة على انستجرام باستخدام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فوز
 بجوال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S20 Ultra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سامسونج ثانية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https://scontent-iad3-1.xx.fbcdn.net/v/t15.13418-10/p720x720/116771158_311996166518679_6120190852647014412_n.jpg?_nc_cat=106&amp;_nc_sid=ad6a45&amp;_nc_ohc=ijQ8O4qQ6yEAX9EsUeh&amp;_nc_ht=scontent-iad3-1.xx&amp;tp=6&amp;oh=5fc595d58b7cfb6f3e1586d1b9879c95&amp;oe=5F6F6CCA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08/29/2020 08:15:26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852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4D3956-C6FC-4720-9316-287ACB61D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1677611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D5F7F-CD55-4A11-8F88-A132C56B0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41ED71-1A02-4D2C-98EE-E38EC15D90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4806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271558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4658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9686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3542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9696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3917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1256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1547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9070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1120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4094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1687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3190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7919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7761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2317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8235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8356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465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9974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8871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5317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9097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7309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0617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2610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8870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595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- 2020-07-22 11:00:07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قوتك في اللعب من أي مكان.
ترقبوها في حدث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Unpacked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الموافق في 5 أغسطس 2020  الساعة  5 مساءً بتوقيت السعودية. 
تفضل بزيارة الموقع الإلكتروني لمتابعة #حدث_سامسونج
سجل الآن: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https://bit.ly/32vYI7S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https://scontent-lga3-2.xx.fbcdn.net/v/t15.13418-10/p720x720/109511283_642602973009200_2136885424895752400_n.jpg?_nc_cat=103&amp;_nc_sid=ad6a45&amp;_nc_ohc=90qvee9RjasAX_q3EQ8&amp;_nc_ht=scontent-lga3-2.xx&amp;_nc_tp=6&amp;oh=aadb3af97fb17bc8d9045573e0cb2e85&amp;oe=5F64A351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08/21/2020 08:16:39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300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2017F-FF37-4C24-A9DD-2FA31BDBC0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5071131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5E1A1-49C2-4BE8-959C-11E14A08F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D7EF57-AB1C-4477-8071-23C8AFF357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8301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695479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8875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9885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454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0252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2735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7495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1822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4455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2746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1653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331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0412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824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8355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3311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0427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5042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2594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2440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9756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7823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7329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9955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7214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6006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4627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791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- 2020-07-15 07:45:00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كيف تحول منزلك الى صالون حلاقة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Tab؟
https://bit.ly/2MYPbx6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https://scontent-iad3-1.xx.fbcdn.net/v/t15.13418-10/p720x720/108687239_267322821220347_6777435685395571184_n.jpg?_nc_cat=100&amp;_nc_sid=ad6a45&amp;_nc_ohc=kolx39XCtjcAX9qNc-9&amp;_nc_ht=scontent-iad3-1.xx&amp;tp=6&amp;oh=16261ebece05e2ae97c4b67fb372cae9&amp;oe=5F6153EF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08/18/2020 09:16:14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766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D49091-D975-4F7E-B705-4238C3D925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0952142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37926-49EE-43D3-995C-B778AE0D0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Top Performing Posts by Engagement | Samsung KSA (4)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DAB414-1985-4C93-9BBB-2097AB9861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6020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327656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0313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7025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4816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6513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3461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8332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4972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9124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1452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3829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7673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7480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3937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0530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1051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7137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5136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4627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0361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2805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7864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3005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8620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1783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5302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4430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520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- 2020-07-29 17:56:00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رجعني لهذيك الأيام اللي ماتنسى
 شاركنا تلك اللحظة على انستجرام باستخدام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فوز
 بجوال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S20 Ultra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 أجهزة سامسونج ثانية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https://scontent-iad3-1.xx.fbcdn.net/v/t15.13418-10/p720x720/116801437_292334678658395_3070573986110388674_n.jpg?_nc_cat=104&amp;_nc_sid=ad6a45&amp;_nc_ohc=zVtR6-jtg7wAX8kLFwk&amp;_nc_ht=scontent-iad3-1.xx&amp;tp=6&amp;oh=647f76ba986e66517bca85933239da47&amp;oe=5F6E3D71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08/28/2020 14:16:08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024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50163-C6C1-41F3-BF67-5F2273B3D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8090782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28</TotalTime>
  <Words>3869</Words>
  <Application>Microsoft Office PowerPoint</Application>
  <PresentationFormat>On-screen Show (4:3)</PresentationFormat>
  <Paragraphs>1420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Top Performing Posts by Engagement | Samsung KSA (4) - 1 of 26</vt:lpstr>
      <vt:lpstr>Facebook Top Performing Posts by Engagement | Samsung KSA (4) - 2 of 26</vt:lpstr>
      <vt:lpstr>Facebook Top Performing Posts by Engagement | Samsung KSA (4) - 3 of 26</vt:lpstr>
      <vt:lpstr>Facebook Top Performing Posts by Engagement | Samsung KSA (4) - 4 of 26</vt:lpstr>
      <vt:lpstr>Facebook Top Performing Posts by Engagement | Samsung KSA (4) - 5 of 26</vt:lpstr>
      <vt:lpstr>Facebook Top Performing Posts by Engagement | Samsung KSA (4) - 6 of 26</vt:lpstr>
      <vt:lpstr>Facebook Top Performing Posts by Engagement | Samsung KSA (4) - 7 of 26</vt:lpstr>
      <vt:lpstr>Facebook Top Performing Posts by Engagement | Samsung KSA (4) - 8 of 26</vt:lpstr>
      <vt:lpstr>Facebook Top Performing Posts by Engagement | Samsung KSA (4) - 9 of 26</vt:lpstr>
      <vt:lpstr>Facebook Top Performing Posts by Engagement | Samsung KSA (4) - 10 of 26</vt:lpstr>
      <vt:lpstr>Facebook Top Performing Posts by Engagement | Samsung KSA (4) - 11 of 26</vt:lpstr>
      <vt:lpstr>Facebook Top Performing Posts by Engagement | Samsung KSA (4) - 12 of 26</vt:lpstr>
      <vt:lpstr>Facebook Top Performing Posts by Engagement | Samsung KSA (4) - 13 of 26</vt:lpstr>
      <vt:lpstr>Facebook Top Performing Posts by Engagement | Samsung KSA (4) - 14 of 26</vt:lpstr>
      <vt:lpstr>Facebook Top Performing Posts by Engagement | Samsung KSA (4) - 15 of 26</vt:lpstr>
      <vt:lpstr>Facebook Top Performing Posts by Engagement | Samsung KSA (4) - 16 of 26</vt:lpstr>
      <vt:lpstr>Facebook Top Performing Posts by Engagement | Samsung KSA (4) - 17 of 26</vt:lpstr>
      <vt:lpstr>Facebook Top Performing Posts by Engagement | Samsung KSA (4) - 18 of 26</vt:lpstr>
      <vt:lpstr>Facebook Top Performing Posts by Engagement | Samsung KSA (4) - 19 of 26</vt:lpstr>
      <vt:lpstr>Facebook Top Performing Posts by Engagement | Samsung KSA (4) - 20 of 26</vt:lpstr>
      <vt:lpstr>Facebook Top Performing Posts by Engagement | Samsung KSA (4) - 21 of 26</vt:lpstr>
      <vt:lpstr>Facebook Top Performing Posts by Engagement | Samsung KSA (4) - 22 of 26</vt:lpstr>
      <vt:lpstr>Facebook Top Performing Posts by Engagement | Samsung KSA (4) - 23 of 26</vt:lpstr>
      <vt:lpstr>Facebook Top Performing Posts by Engagement | Samsung KSA (4) - 24 of 26</vt:lpstr>
      <vt:lpstr>Facebook Top Performing Posts by Engagement | Samsung KSA (4) - 25 of 26</vt:lpstr>
      <vt:lpstr>Facebook Top Performing Posts by Engagement | Samsung KSA (4)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4</cp:revision>
  <dcterms:created xsi:type="dcterms:W3CDTF">2020-09-01T05:57:45Z</dcterms:created>
  <dcterms:modified xsi:type="dcterms:W3CDTF">2020-09-01T06:26:37Z</dcterms:modified>
</cp:coreProperties>
</file>